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98" r:id="rId2"/>
    <p:sldId id="283" r:id="rId3"/>
    <p:sldId id="316" r:id="rId4"/>
    <p:sldId id="302" r:id="rId5"/>
    <p:sldId id="309" r:id="rId6"/>
    <p:sldId id="284" r:id="rId7"/>
    <p:sldId id="329" r:id="rId8"/>
    <p:sldId id="326" r:id="rId9"/>
    <p:sldId id="327" r:id="rId10"/>
    <p:sldId id="328" r:id="rId11"/>
    <p:sldId id="306" r:id="rId12"/>
    <p:sldId id="305" r:id="rId13"/>
    <p:sldId id="311" r:id="rId14"/>
    <p:sldId id="334" r:id="rId15"/>
    <p:sldId id="330" r:id="rId16"/>
    <p:sldId id="332" r:id="rId17"/>
    <p:sldId id="333" r:id="rId18"/>
    <p:sldId id="318" r:id="rId19"/>
    <p:sldId id="335" r:id="rId20"/>
    <p:sldId id="331" r:id="rId21"/>
    <p:sldId id="337" r:id="rId22"/>
    <p:sldId id="308" r:id="rId23"/>
    <p:sldId id="304" r:id="rId24"/>
    <p:sldId id="336" r:id="rId25"/>
    <p:sldId id="338" r:id="rId26"/>
    <p:sldId id="313" r:id="rId27"/>
    <p:sldId id="317" r:id="rId28"/>
    <p:sldId id="303" r:id="rId29"/>
    <p:sldId id="314" r:id="rId30"/>
    <p:sldId id="340" r:id="rId31"/>
    <p:sldId id="339" r:id="rId32"/>
    <p:sldId id="342" r:id="rId33"/>
    <p:sldId id="341" r:id="rId34"/>
    <p:sldId id="343" r:id="rId35"/>
    <p:sldId id="324" r:id="rId36"/>
    <p:sldId id="323" r:id="rId37"/>
    <p:sldId id="296" r:id="rId3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1CD662-2936-4B08-9515-C47F7C004D40}" v="1387" dt="2024-04-06T14:11:11.6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643" autoAdjust="0"/>
  </p:normalViewPr>
  <p:slideViewPr>
    <p:cSldViewPr snapToGrid="0">
      <p:cViewPr varScale="1">
        <p:scale>
          <a:sx n="86" d="100"/>
          <a:sy n="86" d="100"/>
        </p:scale>
        <p:origin x="244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da Barstad Fagerland" userId="7f42f5b3-eb50-48f6-8f8c-a1fc7c4f70e1" providerId="ADAL" clId="{501CD662-2936-4B08-9515-C47F7C004D40}"/>
    <pc:docChg chg="undo custSel addSld delSld modSld sldOrd">
      <pc:chgData name="Ida Barstad Fagerland" userId="7f42f5b3-eb50-48f6-8f8c-a1fc7c4f70e1" providerId="ADAL" clId="{501CD662-2936-4B08-9515-C47F7C004D40}" dt="2024-04-19T08:15:01.920" v="31542" actId="47"/>
      <pc:docMkLst>
        <pc:docMk/>
      </pc:docMkLst>
      <pc:sldChg chg="modSp add del mod">
        <pc:chgData name="Ida Barstad Fagerland" userId="7f42f5b3-eb50-48f6-8f8c-a1fc7c4f70e1" providerId="ADAL" clId="{501CD662-2936-4B08-9515-C47F7C004D40}" dt="2024-04-19T08:15:01.470" v="31541" actId="47"/>
        <pc:sldMkLst>
          <pc:docMk/>
          <pc:sldMk cId="1329746698" sldId="283"/>
        </pc:sldMkLst>
        <pc:spChg chg="mod">
          <ac:chgData name="Ida Barstad Fagerland" userId="7f42f5b3-eb50-48f6-8f8c-a1fc7c4f70e1" providerId="ADAL" clId="{501CD662-2936-4B08-9515-C47F7C004D40}" dt="2024-03-20T09:04:56.488" v="145" actId="207"/>
          <ac:spMkLst>
            <pc:docMk/>
            <pc:sldMk cId="1329746698" sldId="283"/>
            <ac:spMk id="2" creationId="{3560F281-4FF6-4617-A809-AC9C15ECF18A}"/>
          </ac:spMkLst>
        </pc:spChg>
        <pc:spChg chg="mod">
          <ac:chgData name="Ida Barstad Fagerland" userId="7f42f5b3-eb50-48f6-8f8c-a1fc7c4f70e1" providerId="ADAL" clId="{501CD662-2936-4B08-9515-C47F7C004D40}" dt="2024-03-20T09:06:03.647" v="184" actId="20577"/>
          <ac:spMkLst>
            <pc:docMk/>
            <pc:sldMk cId="1329746698" sldId="283"/>
            <ac:spMk id="7" creationId="{CA9BEA39-A935-F27B-5035-4E84A1103A6E}"/>
          </ac:spMkLst>
        </pc:spChg>
        <pc:spChg chg="mod">
          <ac:chgData name="Ida Barstad Fagerland" userId="7f42f5b3-eb50-48f6-8f8c-a1fc7c4f70e1" providerId="ADAL" clId="{501CD662-2936-4B08-9515-C47F7C004D40}" dt="2024-04-03T09:12:33.438" v="3081" actId="1076"/>
          <ac:spMkLst>
            <pc:docMk/>
            <pc:sldMk cId="1329746698" sldId="283"/>
            <ac:spMk id="8" creationId="{8378360A-8DC7-8AED-4A31-30E7110A15CA}"/>
          </ac:spMkLst>
        </pc:spChg>
        <pc:spChg chg="mod">
          <ac:chgData name="Ida Barstad Fagerland" userId="7f42f5b3-eb50-48f6-8f8c-a1fc7c4f70e1" providerId="ADAL" clId="{501CD662-2936-4B08-9515-C47F7C004D40}" dt="2024-04-03T09:12:38.390" v="3094" actId="20577"/>
          <ac:spMkLst>
            <pc:docMk/>
            <pc:sldMk cId="1329746698" sldId="283"/>
            <ac:spMk id="13" creationId="{2854818F-B1F9-4668-D7C4-68798FDD8CFA}"/>
          </ac:spMkLst>
        </pc:spChg>
        <pc:spChg chg="mod">
          <ac:chgData name="Ida Barstad Fagerland" userId="7f42f5b3-eb50-48f6-8f8c-a1fc7c4f70e1" providerId="ADAL" clId="{501CD662-2936-4B08-9515-C47F7C004D40}" dt="2024-04-03T09:12:59.329" v="3116" actId="20577"/>
          <ac:spMkLst>
            <pc:docMk/>
            <pc:sldMk cId="1329746698" sldId="283"/>
            <ac:spMk id="16" creationId="{2211B26E-C37E-CDEC-3017-8D49B71C3BD8}"/>
          </ac:spMkLst>
        </pc:spChg>
        <pc:spChg chg="mod">
          <ac:chgData name="Ida Barstad Fagerland" userId="7f42f5b3-eb50-48f6-8f8c-a1fc7c4f70e1" providerId="ADAL" clId="{501CD662-2936-4B08-9515-C47F7C004D40}" dt="2024-04-03T09:12:49.813" v="3106" actId="20577"/>
          <ac:spMkLst>
            <pc:docMk/>
            <pc:sldMk cId="1329746698" sldId="283"/>
            <ac:spMk id="19" creationId="{F7D030A4-FB51-CCFF-0DC2-8C80659A5F64}"/>
          </ac:spMkLst>
        </pc:spChg>
        <pc:picChg chg="mod">
          <ac:chgData name="Ida Barstad Fagerland" userId="7f42f5b3-eb50-48f6-8f8c-a1fc7c4f70e1" providerId="ADAL" clId="{501CD662-2936-4B08-9515-C47F7C004D40}" dt="2024-03-20T09:04:47.289" v="144" actId="14100"/>
          <ac:picMkLst>
            <pc:docMk/>
            <pc:sldMk cId="1329746698" sldId="283"/>
            <ac:picMk id="9" creationId="{A9A75888-22E3-1D43-9112-DA02186070B5}"/>
          </ac:picMkLst>
        </pc:picChg>
      </pc:sldChg>
      <pc:sldChg chg="delSp modSp mod ord modAnim">
        <pc:chgData name="Ida Barstad Fagerland" userId="7f42f5b3-eb50-48f6-8f8c-a1fc7c4f70e1" providerId="ADAL" clId="{501CD662-2936-4B08-9515-C47F7C004D40}" dt="2024-04-04T12:18:27.397" v="30889"/>
        <pc:sldMkLst>
          <pc:docMk/>
          <pc:sldMk cId="3188837873" sldId="284"/>
        </pc:sldMkLst>
        <pc:spChg chg="mod">
          <ac:chgData name="Ida Barstad Fagerland" userId="7f42f5b3-eb50-48f6-8f8c-a1fc7c4f70e1" providerId="ADAL" clId="{501CD662-2936-4B08-9515-C47F7C004D40}" dt="2024-03-20T09:59:57.714" v="1452" actId="255"/>
          <ac:spMkLst>
            <pc:docMk/>
            <pc:sldMk cId="3188837873" sldId="284"/>
            <ac:spMk id="2" creationId="{19304E83-A4F0-49C5-BB01-F5773509A2B3}"/>
          </ac:spMkLst>
        </pc:spChg>
        <pc:spChg chg="mod">
          <ac:chgData name="Ida Barstad Fagerland" userId="7f42f5b3-eb50-48f6-8f8c-a1fc7c4f70e1" providerId="ADAL" clId="{501CD662-2936-4B08-9515-C47F7C004D40}" dt="2024-03-20T09:59:30.476" v="1450" actId="1076"/>
          <ac:spMkLst>
            <pc:docMk/>
            <pc:sldMk cId="3188837873" sldId="284"/>
            <ac:spMk id="12" creationId="{7F65E93D-09FF-42EE-B9DD-750638966686}"/>
          </ac:spMkLst>
        </pc:spChg>
        <pc:spChg chg="del">
          <ac:chgData name="Ida Barstad Fagerland" userId="7f42f5b3-eb50-48f6-8f8c-a1fc7c4f70e1" providerId="ADAL" clId="{501CD662-2936-4B08-9515-C47F7C004D40}" dt="2024-03-20T10:00:00.427" v="1453" actId="478"/>
          <ac:spMkLst>
            <pc:docMk/>
            <pc:sldMk cId="3188837873" sldId="284"/>
            <ac:spMk id="15" creationId="{53A1DF64-8B16-297D-9A7D-839973BFA14A}"/>
          </ac:spMkLst>
        </pc:spChg>
        <pc:spChg chg="mod">
          <ac:chgData name="Ida Barstad Fagerland" userId="7f42f5b3-eb50-48f6-8f8c-a1fc7c4f70e1" providerId="ADAL" clId="{501CD662-2936-4B08-9515-C47F7C004D40}" dt="2024-04-03T10:29:07.472" v="5525" actId="113"/>
          <ac:spMkLst>
            <pc:docMk/>
            <pc:sldMk cId="3188837873" sldId="284"/>
            <ac:spMk id="20" creationId="{8D4B7F68-21D4-9CF3-EFEE-3E7CEB230B0A}"/>
          </ac:spMkLst>
        </pc:spChg>
        <pc:picChg chg="mod modCrop">
          <ac:chgData name="Ida Barstad Fagerland" userId="7f42f5b3-eb50-48f6-8f8c-a1fc7c4f70e1" providerId="ADAL" clId="{501CD662-2936-4B08-9515-C47F7C004D40}" dt="2024-04-03T11:36:10.205" v="7195" actId="14100"/>
          <ac:picMkLst>
            <pc:docMk/>
            <pc:sldMk cId="3188837873" sldId="284"/>
            <ac:picMk id="16" creationId="{0963041C-6BCF-564E-0487-585264DC10AD}"/>
          </ac:picMkLst>
        </pc:picChg>
      </pc:sldChg>
      <pc:sldChg chg="del ord">
        <pc:chgData name="Ida Barstad Fagerland" userId="7f42f5b3-eb50-48f6-8f8c-a1fc7c4f70e1" providerId="ADAL" clId="{501CD662-2936-4B08-9515-C47F7C004D40}" dt="2024-04-04T10:43:23.410" v="17840" actId="47"/>
        <pc:sldMkLst>
          <pc:docMk/>
          <pc:sldMk cId="722098795" sldId="297"/>
        </pc:sldMkLst>
      </pc:sldChg>
      <pc:sldChg chg="modSp add del mod">
        <pc:chgData name="Ida Barstad Fagerland" userId="7f42f5b3-eb50-48f6-8f8c-a1fc7c4f70e1" providerId="ADAL" clId="{501CD662-2936-4B08-9515-C47F7C004D40}" dt="2024-04-19T08:15:01.920" v="31542" actId="47"/>
        <pc:sldMkLst>
          <pc:docMk/>
          <pc:sldMk cId="3989923275" sldId="298"/>
        </pc:sldMkLst>
        <pc:spChg chg="mod">
          <ac:chgData name="Ida Barstad Fagerland" userId="7f42f5b3-eb50-48f6-8f8c-a1fc7c4f70e1" providerId="ADAL" clId="{501CD662-2936-4B08-9515-C47F7C004D40}" dt="2024-03-20T08:57:24.020" v="19" actId="20577"/>
          <ac:spMkLst>
            <pc:docMk/>
            <pc:sldMk cId="3989923275" sldId="298"/>
            <ac:spMk id="3" creationId="{200B3D2B-613A-41BE-987D-E6A1324B456D}"/>
          </ac:spMkLst>
        </pc:spChg>
        <pc:picChg chg="mod">
          <ac:chgData name="Ida Barstad Fagerland" userId="7f42f5b3-eb50-48f6-8f8c-a1fc7c4f70e1" providerId="ADAL" clId="{501CD662-2936-4B08-9515-C47F7C004D40}" dt="2024-03-20T09:00:01.573" v="22" actId="1076"/>
          <ac:picMkLst>
            <pc:docMk/>
            <pc:sldMk cId="3989923275" sldId="298"/>
            <ac:picMk id="2" creationId="{E7DA76E9-1E67-7529-8D45-AD9F5EDAAE85}"/>
          </ac:picMkLst>
        </pc:picChg>
        <pc:picChg chg="mod">
          <ac:chgData name="Ida Barstad Fagerland" userId="7f42f5b3-eb50-48f6-8f8c-a1fc7c4f70e1" providerId="ADAL" clId="{501CD662-2936-4B08-9515-C47F7C004D40}" dt="2024-03-20T08:59:49.798" v="21" actId="14826"/>
          <ac:picMkLst>
            <pc:docMk/>
            <pc:sldMk cId="3989923275" sldId="298"/>
            <ac:picMk id="12" creationId="{AA8A1CBA-9BB5-2246-9F4B-98EAD7C90158}"/>
          </ac:picMkLst>
        </pc:picChg>
      </pc:sldChg>
      <pc:sldChg chg="modSp mod">
        <pc:chgData name="Ida Barstad Fagerland" userId="7f42f5b3-eb50-48f6-8f8c-a1fc7c4f70e1" providerId="ADAL" clId="{501CD662-2936-4B08-9515-C47F7C004D40}" dt="2024-04-03T09:15:23.417" v="3136" actId="14100"/>
        <pc:sldMkLst>
          <pc:docMk/>
          <pc:sldMk cId="1024037100" sldId="302"/>
        </pc:sldMkLst>
        <pc:spChg chg="mod">
          <ac:chgData name="Ida Barstad Fagerland" userId="7f42f5b3-eb50-48f6-8f8c-a1fc7c4f70e1" providerId="ADAL" clId="{501CD662-2936-4B08-9515-C47F7C004D40}" dt="2024-03-20T09:06:21.796" v="213" actId="207"/>
          <ac:spMkLst>
            <pc:docMk/>
            <pc:sldMk cId="1024037100" sldId="302"/>
            <ac:spMk id="3" creationId="{200B3D2B-613A-41BE-987D-E6A1324B456D}"/>
          </ac:spMkLst>
        </pc:spChg>
        <pc:picChg chg="mod modCrop">
          <ac:chgData name="Ida Barstad Fagerland" userId="7f42f5b3-eb50-48f6-8f8c-a1fc7c4f70e1" providerId="ADAL" clId="{501CD662-2936-4B08-9515-C47F7C004D40}" dt="2024-04-03T09:15:23.417" v="3136" actId="14100"/>
          <ac:picMkLst>
            <pc:docMk/>
            <pc:sldMk cId="1024037100" sldId="302"/>
            <ac:picMk id="11" creationId="{2E7ADBC3-DECA-9F4C-9289-9E43C727592F}"/>
          </ac:picMkLst>
        </pc:picChg>
      </pc:sldChg>
      <pc:sldChg chg="modSp mod ord">
        <pc:chgData name="Ida Barstad Fagerland" userId="7f42f5b3-eb50-48f6-8f8c-a1fc7c4f70e1" providerId="ADAL" clId="{501CD662-2936-4B08-9515-C47F7C004D40}" dt="2024-04-03T12:21:09.345" v="10410" actId="20577"/>
        <pc:sldMkLst>
          <pc:docMk/>
          <pc:sldMk cId="402043323" sldId="303"/>
        </pc:sldMkLst>
        <pc:spChg chg="mod">
          <ac:chgData name="Ida Barstad Fagerland" userId="7f42f5b3-eb50-48f6-8f8c-a1fc7c4f70e1" providerId="ADAL" clId="{501CD662-2936-4B08-9515-C47F7C004D40}" dt="2024-04-03T12:21:09.345" v="10410" actId="20577"/>
          <ac:spMkLst>
            <pc:docMk/>
            <pc:sldMk cId="402043323" sldId="303"/>
            <ac:spMk id="3" creationId="{200B3D2B-613A-41BE-987D-E6A1324B456D}"/>
          </ac:spMkLst>
        </pc:spChg>
      </pc:sldChg>
      <pc:sldChg chg="modSp mod ord">
        <pc:chgData name="Ida Barstad Fagerland" userId="7f42f5b3-eb50-48f6-8f8c-a1fc7c4f70e1" providerId="ADAL" clId="{501CD662-2936-4B08-9515-C47F7C004D40}" dt="2024-04-03T12:20:50.075" v="10396" actId="20577"/>
        <pc:sldMkLst>
          <pc:docMk/>
          <pc:sldMk cId="3388842622" sldId="304"/>
        </pc:sldMkLst>
        <pc:spChg chg="mod">
          <ac:chgData name="Ida Barstad Fagerland" userId="7f42f5b3-eb50-48f6-8f8c-a1fc7c4f70e1" providerId="ADAL" clId="{501CD662-2936-4B08-9515-C47F7C004D40}" dt="2024-04-03T12:20:50.075" v="10396" actId="20577"/>
          <ac:spMkLst>
            <pc:docMk/>
            <pc:sldMk cId="3388842622" sldId="304"/>
            <ac:spMk id="3" creationId="{200B3D2B-613A-41BE-987D-E6A1324B456D}"/>
          </ac:spMkLst>
        </pc:spChg>
      </pc:sldChg>
      <pc:sldChg chg="modSp mod">
        <pc:chgData name="Ida Barstad Fagerland" userId="7f42f5b3-eb50-48f6-8f8c-a1fc7c4f70e1" providerId="ADAL" clId="{501CD662-2936-4B08-9515-C47F7C004D40}" dt="2024-04-03T11:35:36.247" v="7193" actId="14100"/>
        <pc:sldMkLst>
          <pc:docMk/>
          <pc:sldMk cId="2706418365" sldId="305"/>
        </pc:sldMkLst>
        <pc:spChg chg="mod">
          <ac:chgData name="Ida Barstad Fagerland" userId="7f42f5b3-eb50-48f6-8f8c-a1fc7c4f70e1" providerId="ADAL" clId="{501CD662-2936-4B08-9515-C47F7C004D40}" dt="2024-04-03T09:13:15.919" v="3133" actId="20577"/>
          <ac:spMkLst>
            <pc:docMk/>
            <pc:sldMk cId="2706418365" sldId="305"/>
            <ac:spMk id="3" creationId="{200B3D2B-613A-41BE-987D-E6A1324B456D}"/>
          </ac:spMkLst>
        </pc:spChg>
        <pc:picChg chg="mod modCrop">
          <ac:chgData name="Ida Barstad Fagerland" userId="7f42f5b3-eb50-48f6-8f8c-a1fc7c4f70e1" providerId="ADAL" clId="{501CD662-2936-4B08-9515-C47F7C004D40}" dt="2024-04-03T11:35:36.247" v="7193" actId="14100"/>
          <ac:picMkLst>
            <pc:docMk/>
            <pc:sldMk cId="2706418365" sldId="305"/>
            <ac:picMk id="11" creationId="{2E7ADBC3-DECA-9F4C-9289-9E43C727592F}"/>
          </ac:picMkLst>
        </pc:picChg>
      </pc:sldChg>
      <pc:sldChg chg="addSp delSp modSp mod modAnim modNotesTx">
        <pc:chgData name="Ida Barstad Fagerland" userId="7f42f5b3-eb50-48f6-8f8c-a1fc7c4f70e1" providerId="ADAL" clId="{501CD662-2936-4B08-9515-C47F7C004D40}" dt="2024-04-04T13:28:49.372" v="31026" actId="20577"/>
        <pc:sldMkLst>
          <pc:docMk/>
          <pc:sldMk cId="1023632030" sldId="306"/>
        </pc:sldMkLst>
        <pc:spChg chg="add mod">
          <ac:chgData name="Ida Barstad Fagerland" userId="7f42f5b3-eb50-48f6-8f8c-a1fc7c4f70e1" providerId="ADAL" clId="{501CD662-2936-4B08-9515-C47F7C004D40}" dt="2024-04-04T13:28:49.372" v="31026" actId="20577"/>
          <ac:spMkLst>
            <pc:docMk/>
            <pc:sldMk cId="1023632030" sldId="306"/>
            <ac:spMk id="2" creationId="{8EEE14B3-99E7-DDCB-91D8-3E6C4C2048F1}"/>
          </ac:spMkLst>
        </pc:spChg>
        <pc:spChg chg="mod">
          <ac:chgData name="Ida Barstad Fagerland" userId="7f42f5b3-eb50-48f6-8f8c-a1fc7c4f70e1" providerId="ADAL" clId="{501CD662-2936-4B08-9515-C47F7C004D40}" dt="2024-04-03T10:49:47.698" v="7045" actId="313"/>
          <ac:spMkLst>
            <pc:docMk/>
            <pc:sldMk cId="1023632030" sldId="306"/>
            <ac:spMk id="8" creationId="{E4FD9822-E59F-3C01-B6E3-562EEA357BB9}"/>
          </ac:spMkLst>
        </pc:spChg>
        <pc:picChg chg="add mod modCrop">
          <ac:chgData name="Ida Barstad Fagerland" userId="7f42f5b3-eb50-48f6-8f8c-a1fc7c4f70e1" providerId="ADAL" clId="{501CD662-2936-4B08-9515-C47F7C004D40}" dt="2024-04-03T10:51:07.248" v="7050" actId="1076"/>
          <ac:picMkLst>
            <pc:docMk/>
            <pc:sldMk cId="1023632030" sldId="306"/>
            <ac:picMk id="4" creationId="{B73383FD-2B75-D79A-B779-4B05E77B910D}"/>
          </ac:picMkLst>
        </pc:picChg>
        <pc:picChg chg="del">
          <ac:chgData name="Ida Barstad Fagerland" userId="7f42f5b3-eb50-48f6-8f8c-a1fc7c4f70e1" providerId="ADAL" clId="{501CD662-2936-4B08-9515-C47F7C004D40}" dt="2024-04-03T10:46:00.358" v="6396" actId="478"/>
          <ac:picMkLst>
            <pc:docMk/>
            <pc:sldMk cId="1023632030" sldId="306"/>
            <ac:picMk id="68" creationId="{886F858C-B93B-1239-8AF1-3B84846B0077}"/>
          </ac:picMkLst>
        </pc:picChg>
      </pc:sldChg>
      <pc:sldChg chg="addSp delSp modSp mod modAnim">
        <pc:chgData name="Ida Barstad Fagerland" userId="7f42f5b3-eb50-48f6-8f8c-a1fc7c4f70e1" providerId="ADAL" clId="{501CD662-2936-4B08-9515-C47F7C004D40}" dt="2024-04-04T18:22:30.937" v="31047" actId="20577"/>
        <pc:sldMkLst>
          <pc:docMk/>
          <pc:sldMk cId="2961467744" sldId="308"/>
        </pc:sldMkLst>
        <pc:spChg chg="add mod">
          <ac:chgData name="Ida Barstad Fagerland" userId="7f42f5b3-eb50-48f6-8f8c-a1fc7c4f70e1" providerId="ADAL" clId="{501CD662-2936-4B08-9515-C47F7C004D40}" dt="2024-04-04T18:22:30.937" v="31047" actId="20577"/>
          <ac:spMkLst>
            <pc:docMk/>
            <pc:sldMk cId="2961467744" sldId="308"/>
            <ac:spMk id="2" creationId="{E57064CC-2DEB-9E82-D5A3-C87ACF920A61}"/>
          </ac:spMkLst>
        </pc:spChg>
        <pc:spChg chg="mod">
          <ac:chgData name="Ida Barstad Fagerland" userId="7f42f5b3-eb50-48f6-8f8c-a1fc7c4f70e1" providerId="ADAL" clId="{501CD662-2936-4B08-9515-C47F7C004D40}" dt="2024-04-04T09:13:11.351" v="13756" actId="20577"/>
          <ac:spMkLst>
            <pc:docMk/>
            <pc:sldMk cId="2961467744" sldId="308"/>
            <ac:spMk id="8" creationId="{E4FD9822-E59F-3C01-B6E3-562EEA357BB9}"/>
          </ac:spMkLst>
        </pc:spChg>
        <pc:spChg chg="mod">
          <ac:chgData name="Ida Barstad Fagerland" userId="7f42f5b3-eb50-48f6-8f8c-a1fc7c4f70e1" providerId="ADAL" clId="{501CD662-2936-4B08-9515-C47F7C004D40}" dt="2024-04-04T09:17:39.495" v="14367" actId="14100"/>
          <ac:spMkLst>
            <pc:docMk/>
            <pc:sldMk cId="2961467744" sldId="308"/>
            <ac:spMk id="12" creationId="{7F65E93D-09FF-42EE-B9DD-750638966686}"/>
          </ac:spMkLst>
        </pc:spChg>
        <pc:picChg chg="del">
          <ac:chgData name="Ida Barstad Fagerland" userId="7f42f5b3-eb50-48f6-8f8c-a1fc7c4f70e1" providerId="ADAL" clId="{501CD662-2936-4B08-9515-C47F7C004D40}" dt="2024-04-04T09:11:42.607" v="13744" actId="478"/>
          <ac:picMkLst>
            <pc:docMk/>
            <pc:sldMk cId="2961467744" sldId="308"/>
            <ac:picMk id="3" creationId="{7F689995-687B-9266-396A-B5854DB7675E}"/>
          </ac:picMkLst>
        </pc:picChg>
      </pc:sldChg>
      <pc:sldChg chg="addSp modSp mod ord modAnim">
        <pc:chgData name="Ida Barstad Fagerland" userId="7f42f5b3-eb50-48f6-8f8c-a1fc7c4f70e1" providerId="ADAL" clId="{501CD662-2936-4B08-9515-C47F7C004D40}" dt="2024-04-04T13:28:29.778" v="31017" actId="20577"/>
        <pc:sldMkLst>
          <pc:docMk/>
          <pc:sldMk cId="4147220823" sldId="309"/>
        </pc:sldMkLst>
        <pc:spChg chg="mod">
          <ac:chgData name="Ida Barstad Fagerland" userId="7f42f5b3-eb50-48f6-8f8c-a1fc7c4f70e1" providerId="ADAL" clId="{501CD662-2936-4B08-9515-C47F7C004D40}" dt="2024-04-03T10:54:49.217" v="7053" actId="20577"/>
          <ac:spMkLst>
            <pc:docMk/>
            <pc:sldMk cId="4147220823" sldId="309"/>
            <ac:spMk id="8" creationId="{E4FD9822-E59F-3C01-B6E3-562EEA357BB9}"/>
          </ac:spMkLst>
        </pc:spChg>
        <pc:spChg chg="mod">
          <ac:chgData name="Ida Barstad Fagerland" userId="7f42f5b3-eb50-48f6-8f8c-a1fc7c4f70e1" providerId="ADAL" clId="{501CD662-2936-4B08-9515-C47F7C004D40}" dt="2024-03-20T09:11:43.338" v="272" actId="14100"/>
          <ac:spMkLst>
            <pc:docMk/>
            <pc:sldMk cId="4147220823" sldId="309"/>
            <ac:spMk id="12" creationId="{7F65E93D-09FF-42EE-B9DD-750638966686}"/>
          </ac:spMkLst>
        </pc:spChg>
        <pc:graphicFrameChg chg="add mod modGraphic">
          <ac:chgData name="Ida Barstad Fagerland" userId="7f42f5b3-eb50-48f6-8f8c-a1fc7c4f70e1" providerId="ADAL" clId="{501CD662-2936-4B08-9515-C47F7C004D40}" dt="2024-04-04T13:28:29.778" v="31017" actId="20577"/>
          <ac:graphicFrameMkLst>
            <pc:docMk/>
            <pc:sldMk cId="4147220823" sldId="309"/>
            <ac:graphicFrameMk id="2" creationId="{38837718-31B1-0B80-130C-E000F17806BF}"/>
          </ac:graphicFrameMkLst>
        </pc:graphicFrameChg>
        <pc:graphicFrameChg chg="add mod">
          <ac:chgData name="Ida Barstad Fagerland" userId="7f42f5b3-eb50-48f6-8f8c-a1fc7c4f70e1" providerId="ADAL" clId="{501CD662-2936-4B08-9515-C47F7C004D40}" dt="2024-04-03T10:38:21.095" v="5531" actId="113"/>
          <ac:graphicFrameMkLst>
            <pc:docMk/>
            <pc:sldMk cId="4147220823" sldId="309"/>
            <ac:graphicFrameMk id="3" creationId="{FF463D27-C990-BC0E-0AA8-BB0C8591D306}"/>
          </ac:graphicFrameMkLst>
        </pc:graphicFrameChg>
        <pc:graphicFrameChg chg="add mod">
          <ac:chgData name="Ida Barstad Fagerland" userId="7f42f5b3-eb50-48f6-8f8c-a1fc7c4f70e1" providerId="ADAL" clId="{501CD662-2936-4B08-9515-C47F7C004D40}" dt="2024-04-03T10:38:09.882" v="5529" actId="113"/>
          <ac:graphicFrameMkLst>
            <pc:docMk/>
            <pc:sldMk cId="4147220823" sldId="309"/>
            <ac:graphicFrameMk id="4" creationId="{87736364-BEFD-5303-C6B3-4E08A7ED9917}"/>
          </ac:graphicFrameMkLst>
        </pc:graphicFrameChg>
        <pc:graphicFrameChg chg="add mod">
          <ac:chgData name="Ida Barstad Fagerland" userId="7f42f5b3-eb50-48f6-8f8c-a1fc7c4f70e1" providerId="ADAL" clId="{501CD662-2936-4B08-9515-C47F7C004D40}" dt="2024-04-03T10:38:14.681" v="5530" actId="113"/>
          <ac:graphicFrameMkLst>
            <pc:docMk/>
            <pc:sldMk cId="4147220823" sldId="309"/>
            <ac:graphicFrameMk id="5" creationId="{B39080ED-BE74-C329-25E9-F38403FA36AA}"/>
          </ac:graphicFrameMkLst>
        </pc:graphicFrameChg>
      </pc:sldChg>
      <pc:sldChg chg="addSp modSp mod ord setBg modAnim">
        <pc:chgData name="Ida Barstad Fagerland" userId="7f42f5b3-eb50-48f6-8f8c-a1fc7c4f70e1" providerId="ADAL" clId="{501CD662-2936-4B08-9515-C47F7C004D40}" dt="2024-04-03T11:35:10.917" v="7191"/>
        <pc:sldMkLst>
          <pc:docMk/>
          <pc:sldMk cId="519738808" sldId="311"/>
        </pc:sldMkLst>
        <pc:spChg chg="add mod">
          <ac:chgData name="Ida Barstad Fagerland" userId="7f42f5b3-eb50-48f6-8f8c-a1fc7c4f70e1" providerId="ADAL" clId="{501CD662-2936-4B08-9515-C47F7C004D40}" dt="2024-04-03T11:28:19.964" v="7064" actId="1076"/>
          <ac:spMkLst>
            <pc:docMk/>
            <pc:sldMk cId="519738808" sldId="311"/>
            <ac:spMk id="2" creationId="{B8680B4D-5819-3394-BB65-2F43B0D0A498}"/>
          </ac:spMkLst>
        </pc:spChg>
        <pc:spChg chg="mod">
          <ac:chgData name="Ida Barstad Fagerland" userId="7f42f5b3-eb50-48f6-8f8c-a1fc7c4f70e1" providerId="ADAL" clId="{501CD662-2936-4B08-9515-C47F7C004D40}" dt="2024-04-03T11:28:30.022" v="7103" actId="20577"/>
          <ac:spMkLst>
            <pc:docMk/>
            <pc:sldMk cId="519738808" sldId="311"/>
            <ac:spMk id="18" creationId="{99CB8381-99A6-6AFF-0ACA-6E5676599E16}"/>
          </ac:spMkLst>
        </pc:spChg>
        <pc:spChg chg="mod">
          <ac:chgData name="Ida Barstad Fagerland" userId="7f42f5b3-eb50-48f6-8f8c-a1fc7c4f70e1" providerId="ADAL" clId="{501CD662-2936-4B08-9515-C47F7C004D40}" dt="2024-04-03T11:33:38.742" v="7158" actId="1076"/>
          <ac:spMkLst>
            <pc:docMk/>
            <pc:sldMk cId="519738808" sldId="311"/>
            <ac:spMk id="19" creationId="{1C0C5E1D-D5D6-4A1C-EEFF-ED666B10A391}"/>
          </ac:spMkLst>
        </pc:spChg>
        <pc:picChg chg="add mod modCrop">
          <ac:chgData name="Ida Barstad Fagerland" userId="7f42f5b3-eb50-48f6-8f8c-a1fc7c4f70e1" providerId="ADAL" clId="{501CD662-2936-4B08-9515-C47F7C004D40}" dt="2024-04-03T11:34:25.008" v="7162" actId="14100"/>
          <ac:picMkLst>
            <pc:docMk/>
            <pc:sldMk cId="519738808" sldId="311"/>
            <ac:picMk id="4" creationId="{10BCE8F2-385B-1C13-DC5B-D283C46A603B}"/>
          </ac:picMkLst>
        </pc:picChg>
      </pc:sldChg>
      <pc:sldChg chg="addSp delSp modSp mod ord modAnim">
        <pc:chgData name="Ida Barstad Fagerland" userId="7f42f5b3-eb50-48f6-8f8c-a1fc7c4f70e1" providerId="ADAL" clId="{501CD662-2936-4B08-9515-C47F7C004D40}" dt="2024-04-04T13:33:51.389" v="31033" actId="20577"/>
        <pc:sldMkLst>
          <pc:docMk/>
          <pc:sldMk cId="239345900" sldId="313"/>
        </pc:sldMkLst>
        <pc:spChg chg="add mod">
          <ac:chgData name="Ida Barstad Fagerland" userId="7f42f5b3-eb50-48f6-8f8c-a1fc7c4f70e1" providerId="ADAL" clId="{501CD662-2936-4B08-9515-C47F7C004D40}" dt="2024-04-04T13:33:51.389" v="31033" actId="20577"/>
          <ac:spMkLst>
            <pc:docMk/>
            <pc:sldMk cId="239345900" sldId="313"/>
            <ac:spMk id="2" creationId="{C466FF05-840D-6E03-3BC5-AD5AFFE3984D}"/>
          </ac:spMkLst>
        </pc:spChg>
        <pc:spChg chg="mod">
          <ac:chgData name="Ida Barstad Fagerland" userId="7f42f5b3-eb50-48f6-8f8c-a1fc7c4f70e1" providerId="ADAL" clId="{501CD662-2936-4B08-9515-C47F7C004D40}" dt="2024-04-04T10:17:40.108" v="15490" actId="207"/>
          <ac:spMkLst>
            <pc:docMk/>
            <pc:sldMk cId="239345900" sldId="313"/>
            <ac:spMk id="8" creationId="{E4FD9822-E59F-3C01-B6E3-562EEA357BB9}"/>
          </ac:spMkLst>
        </pc:spChg>
        <pc:spChg chg="mod">
          <ac:chgData name="Ida Barstad Fagerland" userId="7f42f5b3-eb50-48f6-8f8c-a1fc7c4f70e1" providerId="ADAL" clId="{501CD662-2936-4B08-9515-C47F7C004D40}" dt="2024-04-04T10:17:36.137" v="15489" actId="14100"/>
          <ac:spMkLst>
            <pc:docMk/>
            <pc:sldMk cId="239345900" sldId="313"/>
            <ac:spMk id="12" creationId="{7F65E93D-09FF-42EE-B9DD-750638966686}"/>
          </ac:spMkLst>
        </pc:spChg>
        <pc:picChg chg="del">
          <ac:chgData name="Ida Barstad Fagerland" userId="7f42f5b3-eb50-48f6-8f8c-a1fc7c4f70e1" providerId="ADAL" clId="{501CD662-2936-4B08-9515-C47F7C004D40}" dt="2024-04-04T10:17:27.348" v="15486" actId="478"/>
          <ac:picMkLst>
            <pc:docMk/>
            <pc:sldMk cId="239345900" sldId="313"/>
            <ac:picMk id="3" creationId="{7F689995-687B-9266-396A-B5854DB7675E}"/>
          </ac:picMkLst>
        </pc:picChg>
      </pc:sldChg>
      <pc:sldChg chg="addSp modSp mod ord modAnim modNotesTx">
        <pc:chgData name="Ida Barstad Fagerland" userId="7f42f5b3-eb50-48f6-8f8c-a1fc7c4f70e1" providerId="ADAL" clId="{501CD662-2936-4B08-9515-C47F7C004D40}" dt="2024-04-04T12:24:09.323" v="30966"/>
        <pc:sldMkLst>
          <pc:docMk/>
          <pc:sldMk cId="1288912790" sldId="314"/>
        </pc:sldMkLst>
        <pc:spChg chg="add mod">
          <ac:chgData name="Ida Barstad Fagerland" userId="7f42f5b3-eb50-48f6-8f8c-a1fc7c4f70e1" providerId="ADAL" clId="{501CD662-2936-4B08-9515-C47F7C004D40}" dt="2024-04-04T11:07:22.375" v="20707" actId="20577"/>
          <ac:spMkLst>
            <pc:docMk/>
            <pc:sldMk cId="1288912790" sldId="314"/>
            <ac:spMk id="2" creationId="{31CE864C-9C21-6603-87C7-8E720D3A1ACF}"/>
          </ac:spMkLst>
        </pc:spChg>
        <pc:spChg chg="mod">
          <ac:chgData name="Ida Barstad Fagerland" userId="7f42f5b3-eb50-48f6-8f8c-a1fc7c4f70e1" providerId="ADAL" clId="{501CD662-2936-4B08-9515-C47F7C004D40}" dt="2024-04-04T10:32:51.122" v="17444" actId="20577"/>
          <ac:spMkLst>
            <pc:docMk/>
            <pc:sldMk cId="1288912790" sldId="314"/>
            <ac:spMk id="8" creationId="{E4FD9822-E59F-3C01-B6E3-562EEA357BB9}"/>
          </ac:spMkLst>
        </pc:spChg>
      </pc:sldChg>
      <pc:sldChg chg="modSp mod">
        <pc:chgData name="Ida Barstad Fagerland" userId="7f42f5b3-eb50-48f6-8f8c-a1fc7c4f70e1" providerId="ADAL" clId="{501CD662-2936-4B08-9515-C47F7C004D40}" dt="2024-03-20T09:04:38.795" v="143" actId="14100"/>
        <pc:sldMkLst>
          <pc:docMk/>
          <pc:sldMk cId="3680953220" sldId="316"/>
        </pc:sldMkLst>
        <pc:spChg chg="mod">
          <ac:chgData name="Ida Barstad Fagerland" userId="7f42f5b3-eb50-48f6-8f8c-a1fc7c4f70e1" providerId="ADAL" clId="{501CD662-2936-4B08-9515-C47F7C004D40}" dt="2024-03-20T09:02:26.754" v="141" actId="1076"/>
          <ac:spMkLst>
            <pc:docMk/>
            <pc:sldMk cId="3680953220" sldId="316"/>
            <ac:spMk id="2" creationId="{5F7C5DE5-04F4-0BB0-B455-A790991100F7}"/>
          </ac:spMkLst>
        </pc:spChg>
        <pc:picChg chg="mod">
          <ac:chgData name="Ida Barstad Fagerland" userId="7f42f5b3-eb50-48f6-8f8c-a1fc7c4f70e1" providerId="ADAL" clId="{501CD662-2936-4B08-9515-C47F7C004D40}" dt="2024-03-20T09:04:38.795" v="143" actId="14100"/>
          <ac:picMkLst>
            <pc:docMk/>
            <pc:sldMk cId="3680953220" sldId="316"/>
            <ac:picMk id="3" creationId="{7F689995-687B-9266-396A-B5854DB7675E}"/>
          </ac:picMkLst>
        </pc:picChg>
      </pc:sldChg>
      <pc:sldChg chg="addSp modSp mod ord modAnim modNotesTx">
        <pc:chgData name="Ida Barstad Fagerland" userId="7f42f5b3-eb50-48f6-8f8c-a1fc7c4f70e1" providerId="ADAL" clId="{501CD662-2936-4B08-9515-C47F7C004D40}" dt="2024-04-04T13:34:06.050" v="31036" actId="20577"/>
        <pc:sldMkLst>
          <pc:docMk/>
          <pc:sldMk cId="1507079099" sldId="317"/>
        </pc:sldMkLst>
        <pc:spChg chg="add mod">
          <ac:chgData name="Ida Barstad Fagerland" userId="7f42f5b3-eb50-48f6-8f8c-a1fc7c4f70e1" providerId="ADAL" clId="{501CD662-2936-4B08-9515-C47F7C004D40}" dt="2024-04-04T13:34:06.050" v="31036" actId="20577"/>
          <ac:spMkLst>
            <pc:docMk/>
            <pc:sldMk cId="1507079099" sldId="317"/>
            <ac:spMk id="2" creationId="{069EC3B7-0A6F-6594-C691-9D07D607FACB}"/>
          </ac:spMkLst>
        </pc:spChg>
        <pc:spChg chg="mod">
          <ac:chgData name="Ida Barstad Fagerland" userId="7f42f5b3-eb50-48f6-8f8c-a1fc7c4f70e1" providerId="ADAL" clId="{501CD662-2936-4B08-9515-C47F7C004D40}" dt="2024-04-04T10:23:02.368" v="16299" actId="20577"/>
          <ac:spMkLst>
            <pc:docMk/>
            <pc:sldMk cId="1507079099" sldId="317"/>
            <ac:spMk id="8" creationId="{E4FD9822-E59F-3C01-B6E3-562EEA357BB9}"/>
          </ac:spMkLst>
        </pc:spChg>
        <pc:picChg chg="mod">
          <ac:chgData name="Ida Barstad Fagerland" userId="7f42f5b3-eb50-48f6-8f8c-a1fc7c4f70e1" providerId="ADAL" clId="{501CD662-2936-4B08-9515-C47F7C004D40}" dt="2024-04-04T10:27:22.907" v="16857" actId="14826"/>
          <ac:picMkLst>
            <pc:docMk/>
            <pc:sldMk cId="1507079099" sldId="317"/>
            <ac:picMk id="3" creationId="{7F689995-687B-9266-396A-B5854DB7675E}"/>
          </ac:picMkLst>
        </pc:picChg>
      </pc:sldChg>
      <pc:sldChg chg="addSp delSp modSp mod ord modAnim modNotesTx">
        <pc:chgData name="Ida Barstad Fagerland" userId="7f42f5b3-eb50-48f6-8f8c-a1fc7c4f70e1" providerId="ADAL" clId="{501CD662-2936-4B08-9515-C47F7C004D40}" dt="2024-04-04T13:29:26.648" v="31028" actId="20577"/>
        <pc:sldMkLst>
          <pc:docMk/>
          <pc:sldMk cId="4121434782" sldId="318"/>
        </pc:sldMkLst>
        <pc:spChg chg="add mod">
          <ac:chgData name="Ida Barstad Fagerland" userId="7f42f5b3-eb50-48f6-8f8c-a1fc7c4f70e1" providerId="ADAL" clId="{501CD662-2936-4B08-9515-C47F7C004D40}" dt="2024-04-03T09:05:40.309" v="2580" actId="1076"/>
          <ac:spMkLst>
            <pc:docMk/>
            <pc:sldMk cId="4121434782" sldId="318"/>
            <ac:spMk id="2" creationId="{8FA8592B-983A-9AC1-CBAD-84DF6C383C19}"/>
          </ac:spMkLst>
        </pc:spChg>
        <pc:spChg chg="add del mod">
          <ac:chgData name="Ida Barstad Fagerland" userId="7f42f5b3-eb50-48f6-8f8c-a1fc7c4f70e1" providerId="ADAL" clId="{501CD662-2936-4B08-9515-C47F7C004D40}" dt="2024-04-03T08:53:36.552" v="1479" actId="478"/>
          <ac:spMkLst>
            <pc:docMk/>
            <pc:sldMk cId="4121434782" sldId="318"/>
            <ac:spMk id="3" creationId="{771E00AF-5794-7C1D-A5A7-458054CF4D41}"/>
          </ac:spMkLst>
        </pc:spChg>
        <pc:spChg chg="add del mod">
          <ac:chgData name="Ida Barstad Fagerland" userId="7f42f5b3-eb50-48f6-8f8c-a1fc7c4f70e1" providerId="ADAL" clId="{501CD662-2936-4B08-9515-C47F7C004D40}" dt="2024-04-03T08:53:36.122" v="1478" actId="478"/>
          <ac:spMkLst>
            <pc:docMk/>
            <pc:sldMk cId="4121434782" sldId="318"/>
            <ac:spMk id="4" creationId="{10F913D1-8D85-6E77-F81F-27152F23440D}"/>
          </ac:spMkLst>
        </pc:spChg>
        <pc:spChg chg="add del mod">
          <ac:chgData name="Ida Barstad Fagerland" userId="7f42f5b3-eb50-48f6-8f8c-a1fc7c4f70e1" providerId="ADAL" clId="{501CD662-2936-4B08-9515-C47F7C004D40}" dt="2024-04-03T08:53:33.112" v="1477" actId="478"/>
          <ac:spMkLst>
            <pc:docMk/>
            <pc:sldMk cId="4121434782" sldId="318"/>
            <ac:spMk id="5" creationId="{DE166DCC-B257-081B-A061-E0D754757A53}"/>
          </ac:spMkLst>
        </pc:spChg>
        <pc:spChg chg="add mod">
          <ac:chgData name="Ida Barstad Fagerland" userId="7f42f5b3-eb50-48f6-8f8c-a1fc7c4f70e1" providerId="ADAL" clId="{501CD662-2936-4B08-9515-C47F7C004D40}" dt="2024-04-03T09:05:58.532" v="2584" actId="1076"/>
          <ac:spMkLst>
            <pc:docMk/>
            <pc:sldMk cId="4121434782" sldId="318"/>
            <ac:spMk id="6" creationId="{CA1A5CC7-EA15-A5A6-D10B-40033FF92279}"/>
          </ac:spMkLst>
        </pc:spChg>
        <pc:spChg chg="add mod">
          <ac:chgData name="Ida Barstad Fagerland" userId="7f42f5b3-eb50-48f6-8f8c-a1fc7c4f70e1" providerId="ADAL" clId="{501CD662-2936-4B08-9515-C47F7C004D40}" dt="2024-04-03T09:05:53.459" v="2583" actId="1076"/>
          <ac:spMkLst>
            <pc:docMk/>
            <pc:sldMk cId="4121434782" sldId="318"/>
            <ac:spMk id="7" creationId="{3F28BFD6-0A82-8728-E7C5-2930D64AFF2B}"/>
          </ac:spMkLst>
        </pc:spChg>
        <pc:spChg chg="mod">
          <ac:chgData name="Ida Barstad Fagerland" userId="7f42f5b3-eb50-48f6-8f8c-a1fc7c4f70e1" providerId="ADAL" clId="{501CD662-2936-4B08-9515-C47F7C004D40}" dt="2024-04-03T09:09:14.265" v="2645" actId="1076"/>
          <ac:spMkLst>
            <pc:docMk/>
            <pc:sldMk cId="4121434782" sldId="318"/>
            <ac:spMk id="8" creationId="{E4FD9822-E59F-3C01-B6E3-562EEA357BB9}"/>
          </ac:spMkLst>
        </pc:spChg>
        <pc:spChg chg="add mod">
          <ac:chgData name="Ida Barstad Fagerland" userId="7f42f5b3-eb50-48f6-8f8c-a1fc7c4f70e1" providerId="ADAL" clId="{501CD662-2936-4B08-9515-C47F7C004D40}" dt="2024-04-04T13:29:26.648" v="31028" actId="20577"/>
          <ac:spMkLst>
            <pc:docMk/>
            <pc:sldMk cId="4121434782" sldId="318"/>
            <ac:spMk id="9" creationId="{5D80BF0A-B4DF-16D1-B496-79918EFD9055}"/>
          </ac:spMkLst>
        </pc:spChg>
        <pc:spChg chg="add mod">
          <ac:chgData name="Ida Barstad Fagerland" userId="7f42f5b3-eb50-48f6-8f8c-a1fc7c4f70e1" providerId="ADAL" clId="{501CD662-2936-4B08-9515-C47F7C004D40}" dt="2024-04-03T09:06:05.060" v="2585" actId="1076"/>
          <ac:spMkLst>
            <pc:docMk/>
            <pc:sldMk cId="4121434782" sldId="318"/>
            <ac:spMk id="10" creationId="{3C69797E-79AF-3A9E-DEC0-425BCB2FECEF}"/>
          </ac:spMkLst>
        </pc:spChg>
        <pc:spChg chg="add mod">
          <ac:chgData name="Ida Barstad Fagerland" userId="7f42f5b3-eb50-48f6-8f8c-a1fc7c4f70e1" providerId="ADAL" clId="{501CD662-2936-4B08-9515-C47F7C004D40}" dt="2024-04-03T09:06:08.236" v="2586" actId="1076"/>
          <ac:spMkLst>
            <pc:docMk/>
            <pc:sldMk cId="4121434782" sldId="318"/>
            <ac:spMk id="11" creationId="{7D16D696-4206-F7B3-DB64-AACB46E6B2FD}"/>
          </ac:spMkLst>
        </pc:spChg>
        <pc:spChg chg="add mod">
          <ac:chgData name="Ida Barstad Fagerland" userId="7f42f5b3-eb50-48f6-8f8c-a1fc7c4f70e1" providerId="ADAL" clId="{501CD662-2936-4B08-9515-C47F7C004D40}" dt="2024-04-03T09:05:35.100" v="2579" actId="1076"/>
          <ac:spMkLst>
            <pc:docMk/>
            <pc:sldMk cId="4121434782" sldId="318"/>
            <ac:spMk id="13" creationId="{996D2570-3CEF-0799-77AE-D1B6858924E4}"/>
          </ac:spMkLst>
        </pc:spChg>
        <pc:spChg chg="add mod">
          <ac:chgData name="Ida Barstad Fagerland" userId="7f42f5b3-eb50-48f6-8f8c-a1fc7c4f70e1" providerId="ADAL" clId="{501CD662-2936-4B08-9515-C47F7C004D40}" dt="2024-04-03T09:05:48.920" v="2582" actId="1076"/>
          <ac:spMkLst>
            <pc:docMk/>
            <pc:sldMk cId="4121434782" sldId="318"/>
            <ac:spMk id="14" creationId="{2CA9D5C6-C328-947C-1E8A-E18F8BBA074A}"/>
          </ac:spMkLst>
        </pc:spChg>
        <pc:spChg chg="add mod">
          <ac:chgData name="Ida Barstad Fagerland" userId="7f42f5b3-eb50-48f6-8f8c-a1fc7c4f70e1" providerId="ADAL" clId="{501CD662-2936-4B08-9515-C47F7C004D40}" dt="2024-04-03T09:07:04.608" v="2627" actId="20577"/>
          <ac:spMkLst>
            <pc:docMk/>
            <pc:sldMk cId="4121434782" sldId="318"/>
            <ac:spMk id="15" creationId="{87B1DBFB-C699-A961-C8E6-515DB144E677}"/>
          </ac:spMkLst>
        </pc:spChg>
        <pc:spChg chg="add mod">
          <ac:chgData name="Ida Barstad Fagerland" userId="7f42f5b3-eb50-48f6-8f8c-a1fc7c4f70e1" providerId="ADAL" clId="{501CD662-2936-4B08-9515-C47F7C004D40}" dt="2024-04-03T09:08:36.102" v="2636"/>
          <ac:spMkLst>
            <pc:docMk/>
            <pc:sldMk cId="4121434782" sldId="318"/>
            <ac:spMk id="21" creationId="{6BF9080E-B8D7-DB03-BFFF-16AC27F66D91}"/>
          </ac:spMkLst>
        </pc:spChg>
        <pc:cxnChg chg="add mod">
          <ac:chgData name="Ida Barstad Fagerland" userId="7f42f5b3-eb50-48f6-8f8c-a1fc7c4f70e1" providerId="ADAL" clId="{501CD662-2936-4B08-9515-C47F7C004D40}" dt="2024-04-03T09:08:32.004" v="2635" actId="14100"/>
          <ac:cxnSpMkLst>
            <pc:docMk/>
            <pc:sldMk cId="4121434782" sldId="318"/>
            <ac:cxnSpMk id="17" creationId="{BFAD133C-3F35-849F-2AF0-949BB0E48B7E}"/>
          </ac:cxnSpMkLst>
        </pc:cxnChg>
        <pc:cxnChg chg="add mod">
          <ac:chgData name="Ida Barstad Fagerland" userId="7f42f5b3-eb50-48f6-8f8c-a1fc7c4f70e1" providerId="ADAL" clId="{501CD662-2936-4B08-9515-C47F7C004D40}" dt="2024-04-03T09:08:54.143" v="2640" actId="14100"/>
          <ac:cxnSpMkLst>
            <pc:docMk/>
            <pc:sldMk cId="4121434782" sldId="318"/>
            <ac:cxnSpMk id="22" creationId="{76BF2B32-90FA-FFA9-6EC6-E33D4E84BD9A}"/>
          </ac:cxnSpMkLst>
        </pc:cxnChg>
        <pc:cxnChg chg="add mod">
          <ac:chgData name="Ida Barstad Fagerland" userId="7f42f5b3-eb50-48f6-8f8c-a1fc7c4f70e1" providerId="ADAL" clId="{501CD662-2936-4B08-9515-C47F7C004D40}" dt="2024-04-03T09:09:11.524" v="2644" actId="14100"/>
          <ac:cxnSpMkLst>
            <pc:docMk/>
            <pc:sldMk cId="4121434782" sldId="318"/>
            <ac:cxnSpMk id="26" creationId="{85354799-F94D-4421-7424-451231BBB030}"/>
          </ac:cxnSpMkLst>
        </pc:cxnChg>
      </pc:sldChg>
      <pc:sldChg chg="del">
        <pc:chgData name="Ida Barstad Fagerland" userId="7f42f5b3-eb50-48f6-8f8c-a1fc7c4f70e1" providerId="ADAL" clId="{501CD662-2936-4B08-9515-C47F7C004D40}" dt="2024-04-04T10:43:31.715" v="17842" actId="47"/>
        <pc:sldMkLst>
          <pc:docMk/>
          <pc:sldMk cId="3960184307" sldId="320"/>
        </pc:sldMkLst>
      </pc:sldChg>
      <pc:sldChg chg="del ord">
        <pc:chgData name="Ida Barstad Fagerland" userId="7f42f5b3-eb50-48f6-8f8c-a1fc7c4f70e1" providerId="ADAL" clId="{501CD662-2936-4B08-9515-C47F7C004D40}" dt="2024-04-04T10:43:20.551" v="17839" actId="47"/>
        <pc:sldMkLst>
          <pc:docMk/>
          <pc:sldMk cId="4117912567" sldId="321"/>
        </pc:sldMkLst>
      </pc:sldChg>
      <pc:sldChg chg="del">
        <pc:chgData name="Ida Barstad Fagerland" userId="7f42f5b3-eb50-48f6-8f8c-a1fc7c4f70e1" providerId="ADAL" clId="{501CD662-2936-4B08-9515-C47F7C004D40}" dt="2024-04-04T10:43:28.331" v="17841" actId="47"/>
        <pc:sldMkLst>
          <pc:docMk/>
          <pc:sldMk cId="219186959" sldId="322"/>
        </pc:sldMkLst>
      </pc:sldChg>
      <pc:sldChg chg="addSp modSp mod modAnim modNotesTx">
        <pc:chgData name="Ida Barstad Fagerland" userId="7f42f5b3-eb50-48f6-8f8c-a1fc7c4f70e1" providerId="ADAL" clId="{501CD662-2936-4B08-9515-C47F7C004D40}" dt="2024-04-04T12:27:44.610" v="31015"/>
        <pc:sldMkLst>
          <pc:docMk/>
          <pc:sldMk cId="2609785683" sldId="323"/>
        </pc:sldMkLst>
        <pc:spChg chg="add mod">
          <ac:chgData name="Ida Barstad Fagerland" userId="7f42f5b3-eb50-48f6-8f8c-a1fc7c4f70e1" providerId="ADAL" clId="{501CD662-2936-4B08-9515-C47F7C004D40}" dt="2024-04-04T12:15:38.827" v="30871" actId="113"/>
          <ac:spMkLst>
            <pc:docMk/>
            <pc:sldMk cId="2609785683" sldId="323"/>
            <ac:spMk id="2" creationId="{652BCA8F-D3F6-0CE5-A666-743D476D133D}"/>
          </ac:spMkLst>
        </pc:spChg>
        <pc:spChg chg="mod">
          <ac:chgData name="Ida Barstad Fagerland" userId="7f42f5b3-eb50-48f6-8f8c-a1fc7c4f70e1" providerId="ADAL" clId="{501CD662-2936-4B08-9515-C47F7C004D40}" dt="2024-04-04T12:14:20.587" v="30726" actId="207"/>
          <ac:spMkLst>
            <pc:docMk/>
            <pc:sldMk cId="2609785683" sldId="323"/>
            <ac:spMk id="8" creationId="{E4FD9822-E59F-3C01-B6E3-562EEA357BB9}"/>
          </ac:spMkLst>
        </pc:spChg>
      </pc:sldChg>
      <pc:sldChg chg="modSp mod">
        <pc:chgData name="Ida Barstad Fagerland" userId="7f42f5b3-eb50-48f6-8f8c-a1fc7c4f70e1" providerId="ADAL" clId="{501CD662-2936-4B08-9515-C47F7C004D40}" dt="2024-04-04T10:43:41.008" v="17843" actId="14100"/>
        <pc:sldMkLst>
          <pc:docMk/>
          <pc:sldMk cId="1004100520" sldId="324"/>
        </pc:sldMkLst>
        <pc:picChg chg="mod">
          <ac:chgData name="Ida Barstad Fagerland" userId="7f42f5b3-eb50-48f6-8f8c-a1fc7c4f70e1" providerId="ADAL" clId="{501CD662-2936-4B08-9515-C47F7C004D40}" dt="2024-04-04T10:43:41.008" v="17843" actId="14100"/>
          <ac:picMkLst>
            <pc:docMk/>
            <pc:sldMk cId="1004100520" sldId="324"/>
            <ac:picMk id="11" creationId="{2E7ADBC3-DECA-9F4C-9289-9E43C727592F}"/>
          </ac:picMkLst>
        </pc:picChg>
      </pc:sldChg>
      <pc:sldChg chg="addSp delSp modSp add del mod ord setBg delAnim modAnim">
        <pc:chgData name="Ida Barstad Fagerland" userId="7f42f5b3-eb50-48f6-8f8c-a1fc7c4f70e1" providerId="ADAL" clId="{501CD662-2936-4B08-9515-C47F7C004D40}" dt="2024-04-03T09:27:42.054" v="3211" actId="47"/>
        <pc:sldMkLst>
          <pc:docMk/>
          <pc:sldMk cId="1370530143" sldId="325"/>
        </pc:sldMkLst>
        <pc:spChg chg="add del mod">
          <ac:chgData name="Ida Barstad Fagerland" userId="7f42f5b3-eb50-48f6-8f8c-a1fc7c4f70e1" providerId="ADAL" clId="{501CD662-2936-4B08-9515-C47F7C004D40}" dt="2024-04-03T09:23:01.848" v="3158" actId="21"/>
          <ac:spMkLst>
            <pc:docMk/>
            <pc:sldMk cId="1370530143" sldId="325"/>
            <ac:spMk id="4" creationId="{E2E268AF-E36C-FE69-2CF4-1D695008D52F}"/>
          </ac:spMkLst>
        </pc:spChg>
        <pc:spChg chg="add del mod">
          <ac:chgData name="Ida Barstad Fagerland" userId="7f42f5b3-eb50-48f6-8f8c-a1fc7c4f70e1" providerId="ADAL" clId="{501CD662-2936-4B08-9515-C47F7C004D40}" dt="2024-04-03T09:23:17.957" v="3161" actId="21"/>
          <ac:spMkLst>
            <pc:docMk/>
            <pc:sldMk cId="1370530143" sldId="325"/>
            <ac:spMk id="5" creationId="{7666EFAD-B931-8A14-4BEF-1B02AB992CE9}"/>
          </ac:spMkLst>
        </pc:spChg>
        <pc:spChg chg="add del mod">
          <ac:chgData name="Ida Barstad Fagerland" userId="7f42f5b3-eb50-48f6-8f8c-a1fc7c4f70e1" providerId="ADAL" clId="{501CD662-2936-4B08-9515-C47F7C004D40}" dt="2024-04-03T09:23:35.577" v="3166" actId="21"/>
          <ac:spMkLst>
            <pc:docMk/>
            <pc:sldMk cId="1370530143" sldId="325"/>
            <ac:spMk id="6" creationId="{9D7CA0BA-E6CB-20D2-976D-6A89BB9D1914}"/>
          </ac:spMkLst>
        </pc:spChg>
        <pc:spChg chg="add del mod">
          <ac:chgData name="Ida Barstad Fagerland" userId="7f42f5b3-eb50-48f6-8f8c-a1fc7c4f70e1" providerId="ADAL" clId="{501CD662-2936-4B08-9515-C47F7C004D40}" dt="2024-04-03T09:23:42.065" v="3168" actId="21"/>
          <ac:spMkLst>
            <pc:docMk/>
            <pc:sldMk cId="1370530143" sldId="325"/>
            <ac:spMk id="7" creationId="{EB206B1C-D6EF-7966-0BCE-F5EC960D710D}"/>
          </ac:spMkLst>
        </pc:spChg>
        <pc:spChg chg="mod">
          <ac:chgData name="Ida Barstad Fagerland" userId="7f42f5b3-eb50-48f6-8f8c-a1fc7c4f70e1" providerId="ADAL" clId="{501CD662-2936-4B08-9515-C47F7C004D40}" dt="2024-03-20T09:25:10.708" v="1233" actId="20577"/>
          <ac:spMkLst>
            <pc:docMk/>
            <pc:sldMk cId="1370530143" sldId="325"/>
            <ac:spMk id="8" creationId="{E4FD9822-E59F-3C01-B6E3-562EEA357BB9}"/>
          </ac:spMkLst>
        </pc:spChg>
        <pc:spChg chg="add del mod">
          <ac:chgData name="Ida Barstad Fagerland" userId="7f42f5b3-eb50-48f6-8f8c-a1fc7c4f70e1" providerId="ADAL" clId="{501CD662-2936-4B08-9515-C47F7C004D40}" dt="2024-04-03T09:23:50.002" v="3170" actId="21"/>
          <ac:spMkLst>
            <pc:docMk/>
            <pc:sldMk cId="1370530143" sldId="325"/>
            <ac:spMk id="9" creationId="{C0414ADF-94FF-7981-03D3-42F2F85C1720}"/>
          </ac:spMkLst>
        </pc:spChg>
        <pc:spChg chg="add del mod">
          <ac:chgData name="Ida Barstad Fagerland" userId="7f42f5b3-eb50-48f6-8f8c-a1fc7c4f70e1" providerId="ADAL" clId="{501CD662-2936-4B08-9515-C47F7C004D40}" dt="2024-04-03T09:23:57.959" v="3172" actId="21"/>
          <ac:spMkLst>
            <pc:docMk/>
            <pc:sldMk cId="1370530143" sldId="325"/>
            <ac:spMk id="10" creationId="{D4CC5111-5C7F-89F7-452C-0C73658AF62F}"/>
          </ac:spMkLst>
        </pc:spChg>
        <pc:spChg chg="add del mod">
          <ac:chgData name="Ida Barstad Fagerland" userId="7f42f5b3-eb50-48f6-8f8c-a1fc7c4f70e1" providerId="ADAL" clId="{501CD662-2936-4B08-9515-C47F7C004D40}" dt="2024-04-03T09:24:09.307" v="3174" actId="21"/>
          <ac:spMkLst>
            <pc:docMk/>
            <pc:sldMk cId="1370530143" sldId="325"/>
            <ac:spMk id="11" creationId="{A0E299F3-A317-D086-44D2-CEB8E701A62F}"/>
          </ac:spMkLst>
        </pc:spChg>
        <pc:spChg chg="mod">
          <ac:chgData name="Ida Barstad Fagerland" userId="7f42f5b3-eb50-48f6-8f8c-a1fc7c4f70e1" providerId="ADAL" clId="{501CD662-2936-4B08-9515-C47F7C004D40}" dt="2024-03-20T09:24:33.251" v="1231" actId="14100"/>
          <ac:spMkLst>
            <pc:docMk/>
            <pc:sldMk cId="1370530143" sldId="325"/>
            <ac:spMk id="12" creationId="{7F65E93D-09FF-42EE-B9DD-750638966686}"/>
          </ac:spMkLst>
        </pc:spChg>
        <pc:spChg chg="add mod">
          <ac:chgData name="Ida Barstad Fagerland" userId="7f42f5b3-eb50-48f6-8f8c-a1fc7c4f70e1" providerId="ADAL" clId="{501CD662-2936-4B08-9515-C47F7C004D40}" dt="2024-03-20T09:28:58.950" v="1253"/>
          <ac:spMkLst>
            <pc:docMk/>
            <pc:sldMk cId="1370530143" sldId="325"/>
            <ac:spMk id="13" creationId="{F3CB91C4-53E7-37F2-ADF2-408059490252}"/>
          </ac:spMkLst>
        </pc:spChg>
        <pc:spChg chg="add del mod">
          <ac:chgData name="Ida Barstad Fagerland" userId="7f42f5b3-eb50-48f6-8f8c-a1fc7c4f70e1" providerId="ADAL" clId="{501CD662-2936-4B08-9515-C47F7C004D40}" dt="2024-04-03T09:22:48.354" v="3155" actId="21"/>
          <ac:spMkLst>
            <pc:docMk/>
            <pc:sldMk cId="1370530143" sldId="325"/>
            <ac:spMk id="14" creationId="{2F151135-C5F4-0042-5A58-A9B8DA417CF5}"/>
          </ac:spMkLst>
        </pc:spChg>
        <pc:spChg chg="add del mod">
          <ac:chgData name="Ida Barstad Fagerland" userId="7f42f5b3-eb50-48f6-8f8c-a1fc7c4f70e1" providerId="ADAL" clId="{501CD662-2936-4B08-9515-C47F7C004D40}" dt="2024-04-03T09:24:15.726" v="3176" actId="21"/>
          <ac:spMkLst>
            <pc:docMk/>
            <pc:sldMk cId="1370530143" sldId="325"/>
            <ac:spMk id="15" creationId="{C95563CC-A684-CA41-D949-B4230070D9B9}"/>
          </ac:spMkLst>
        </pc:spChg>
        <pc:picChg chg="add mod modCrop">
          <ac:chgData name="Ida Barstad Fagerland" userId="7f42f5b3-eb50-48f6-8f8c-a1fc7c4f70e1" providerId="ADAL" clId="{501CD662-2936-4B08-9515-C47F7C004D40}" dt="2024-03-20T09:31:45.753" v="1379" actId="1076"/>
          <ac:picMkLst>
            <pc:docMk/>
            <pc:sldMk cId="1370530143" sldId="325"/>
            <ac:picMk id="3" creationId="{86945F97-6E64-B673-F578-8E939A5FD7A4}"/>
          </ac:picMkLst>
        </pc:picChg>
      </pc:sldChg>
      <pc:sldChg chg="addSp modSp add mod setBg modAnim modNotesTx">
        <pc:chgData name="Ida Barstad Fagerland" userId="7f42f5b3-eb50-48f6-8f8c-a1fc7c4f70e1" providerId="ADAL" clId="{501CD662-2936-4B08-9515-C47F7C004D40}" dt="2024-04-04T18:21:10.628" v="31042" actId="20577"/>
        <pc:sldMkLst>
          <pc:docMk/>
          <pc:sldMk cId="4161957727" sldId="326"/>
        </pc:sldMkLst>
        <pc:spChg chg="add mod">
          <ac:chgData name="Ida Barstad Fagerland" userId="7f42f5b3-eb50-48f6-8f8c-a1fc7c4f70e1" providerId="ADAL" clId="{501CD662-2936-4B08-9515-C47F7C004D40}" dt="2024-04-04T18:21:10.628" v="31042" actId="20577"/>
          <ac:spMkLst>
            <pc:docMk/>
            <pc:sldMk cId="4161957727" sldId="326"/>
            <ac:spMk id="2" creationId="{F3B77FED-383C-D1B3-B8C8-29AF4D11C13F}"/>
          </ac:spMkLst>
        </pc:spChg>
        <pc:spChg chg="mod">
          <ac:chgData name="Ida Barstad Fagerland" userId="7f42f5b3-eb50-48f6-8f8c-a1fc7c4f70e1" providerId="ADAL" clId="{501CD662-2936-4B08-9515-C47F7C004D40}" dt="2024-03-20T09:59:47.068" v="1451" actId="255"/>
          <ac:spMkLst>
            <pc:docMk/>
            <pc:sldMk cId="4161957727" sldId="326"/>
            <ac:spMk id="18" creationId="{99CB8381-99A6-6AFF-0ACA-6E5676599E16}"/>
          </ac:spMkLst>
        </pc:spChg>
      </pc:sldChg>
      <pc:sldChg chg="addSp modSp add mod setBg modAnim modNotesTx">
        <pc:chgData name="Ida Barstad Fagerland" userId="7f42f5b3-eb50-48f6-8f8c-a1fc7c4f70e1" providerId="ADAL" clId="{501CD662-2936-4B08-9515-C47F7C004D40}" dt="2024-04-03T11:26:20.279" v="7055" actId="20577"/>
        <pc:sldMkLst>
          <pc:docMk/>
          <pc:sldMk cId="1864337596" sldId="327"/>
        </pc:sldMkLst>
        <pc:spChg chg="add mod">
          <ac:chgData name="Ida Barstad Fagerland" userId="7f42f5b3-eb50-48f6-8f8c-a1fc7c4f70e1" providerId="ADAL" clId="{501CD662-2936-4B08-9515-C47F7C004D40}" dt="2024-03-20T09:37:47.619" v="1406" actId="1076"/>
          <ac:spMkLst>
            <pc:docMk/>
            <pc:sldMk cId="1864337596" sldId="327"/>
            <ac:spMk id="2" creationId="{BE6A9F32-A69D-89BD-494E-BA5F3BA41144}"/>
          </ac:spMkLst>
        </pc:spChg>
        <pc:spChg chg="add mod">
          <ac:chgData name="Ida Barstad Fagerland" userId="7f42f5b3-eb50-48f6-8f8c-a1fc7c4f70e1" providerId="ADAL" clId="{501CD662-2936-4B08-9515-C47F7C004D40}" dt="2024-03-20T09:38:01.687" v="1408" actId="1076"/>
          <ac:spMkLst>
            <pc:docMk/>
            <pc:sldMk cId="1864337596" sldId="327"/>
            <ac:spMk id="3" creationId="{2E7D8E14-058C-A626-A26E-20AD450DBDB6}"/>
          </ac:spMkLst>
        </pc:spChg>
        <pc:spChg chg="add mod">
          <ac:chgData name="Ida Barstad Fagerland" userId="7f42f5b3-eb50-48f6-8f8c-a1fc7c4f70e1" providerId="ADAL" clId="{501CD662-2936-4B08-9515-C47F7C004D40}" dt="2024-03-20T09:39:14.665" v="1410" actId="1076"/>
          <ac:spMkLst>
            <pc:docMk/>
            <pc:sldMk cId="1864337596" sldId="327"/>
            <ac:spMk id="4" creationId="{1B578689-F95A-246B-8A47-71A27E98C80B}"/>
          </ac:spMkLst>
        </pc:spChg>
        <pc:spChg chg="mod">
          <ac:chgData name="Ida Barstad Fagerland" userId="7f42f5b3-eb50-48f6-8f8c-a1fc7c4f70e1" providerId="ADAL" clId="{501CD662-2936-4B08-9515-C47F7C004D40}" dt="2024-03-20T09:35:26.145" v="1401"/>
          <ac:spMkLst>
            <pc:docMk/>
            <pc:sldMk cId="1864337596" sldId="327"/>
            <ac:spMk id="18" creationId="{99CB8381-99A6-6AFF-0ACA-6E5676599E16}"/>
          </ac:spMkLst>
        </pc:spChg>
      </pc:sldChg>
      <pc:sldChg chg="addSp modSp add mod setBg modAnim modNotesTx">
        <pc:chgData name="Ida Barstad Fagerland" userId="7f42f5b3-eb50-48f6-8f8c-a1fc7c4f70e1" providerId="ADAL" clId="{501CD662-2936-4B08-9515-C47F7C004D40}" dt="2024-04-03T11:26:15.123" v="7054" actId="20577"/>
        <pc:sldMkLst>
          <pc:docMk/>
          <pc:sldMk cId="2810114269" sldId="328"/>
        </pc:sldMkLst>
        <pc:spChg chg="add mod">
          <ac:chgData name="Ida Barstad Fagerland" userId="7f42f5b3-eb50-48f6-8f8c-a1fc7c4f70e1" providerId="ADAL" clId="{501CD662-2936-4B08-9515-C47F7C004D40}" dt="2024-03-20T09:39:31.281" v="1412" actId="1076"/>
          <ac:spMkLst>
            <pc:docMk/>
            <pc:sldMk cId="2810114269" sldId="328"/>
            <ac:spMk id="2" creationId="{86BF4653-2257-B021-D509-5CB3FB57E3F3}"/>
          </ac:spMkLst>
        </pc:spChg>
        <pc:spChg chg="mod">
          <ac:chgData name="Ida Barstad Fagerland" userId="7f42f5b3-eb50-48f6-8f8c-a1fc7c4f70e1" providerId="ADAL" clId="{501CD662-2936-4B08-9515-C47F7C004D40}" dt="2024-03-20T09:35:39.868" v="1402"/>
          <ac:spMkLst>
            <pc:docMk/>
            <pc:sldMk cId="2810114269" sldId="328"/>
            <ac:spMk id="18" creationId="{99CB8381-99A6-6AFF-0ACA-6E5676599E16}"/>
          </ac:spMkLst>
        </pc:spChg>
      </pc:sldChg>
      <pc:sldChg chg="addSp modSp add mod ord modAnim modNotesTx">
        <pc:chgData name="Ida Barstad Fagerland" userId="7f42f5b3-eb50-48f6-8f8c-a1fc7c4f70e1" providerId="ADAL" clId="{501CD662-2936-4B08-9515-C47F7C004D40}" dt="2024-04-04T12:18:36.936" v="30890" actId="20577"/>
        <pc:sldMkLst>
          <pc:docMk/>
          <pc:sldMk cId="4106328493" sldId="329"/>
        </pc:sldMkLst>
        <pc:spChg chg="add mod">
          <ac:chgData name="Ida Barstad Fagerland" userId="7f42f5b3-eb50-48f6-8f8c-a1fc7c4f70e1" providerId="ADAL" clId="{501CD662-2936-4B08-9515-C47F7C004D40}" dt="2024-04-03T09:26:02.759" v="3195" actId="14100"/>
          <ac:spMkLst>
            <pc:docMk/>
            <pc:sldMk cId="4106328493" sldId="329"/>
            <ac:spMk id="4" creationId="{E2E268AF-E36C-FE69-2CF4-1D695008D52F}"/>
          </ac:spMkLst>
        </pc:spChg>
        <pc:spChg chg="add mod">
          <ac:chgData name="Ida Barstad Fagerland" userId="7f42f5b3-eb50-48f6-8f8c-a1fc7c4f70e1" providerId="ADAL" clId="{501CD662-2936-4B08-9515-C47F7C004D40}" dt="2024-04-03T09:25:52.632" v="3193" actId="207"/>
          <ac:spMkLst>
            <pc:docMk/>
            <pc:sldMk cId="4106328493" sldId="329"/>
            <ac:spMk id="5" creationId="{7666EFAD-B931-8A14-4BEF-1B02AB992CE9}"/>
          </ac:spMkLst>
        </pc:spChg>
        <pc:spChg chg="add mod">
          <ac:chgData name="Ida Barstad Fagerland" userId="7f42f5b3-eb50-48f6-8f8c-a1fc7c4f70e1" providerId="ADAL" clId="{501CD662-2936-4B08-9515-C47F7C004D40}" dt="2024-04-03T09:25:44.165" v="3191" actId="207"/>
          <ac:spMkLst>
            <pc:docMk/>
            <pc:sldMk cId="4106328493" sldId="329"/>
            <ac:spMk id="6" creationId="{9D7CA0BA-E6CB-20D2-976D-6A89BB9D1914}"/>
          </ac:spMkLst>
        </pc:spChg>
        <pc:spChg chg="add mod">
          <ac:chgData name="Ida Barstad Fagerland" userId="7f42f5b3-eb50-48f6-8f8c-a1fc7c4f70e1" providerId="ADAL" clId="{501CD662-2936-4B08-9515-C47F7C004D40}" dt="2024-04-03T09:26:22.029" v="3199" actId="14100"/>
          <ac:spMkLst>
            <pc:docMk/>
            <pc:sldMk cId="4106328493" sldId="329"/>
            <ac:spMk id="7" creationId="{EB206B1C-D6EF-7966-0BCE-F5EC960D710D}"/>
          </ac:spMkLst>
        </pc:spChg>
        <pc:spChg chg="add mod">
          <ac:chgData name="Ida Barstad Fagerland" userId="7f42f5b3-eb50-48f6-8f8c-a1fc7c4f70e1" providerId="ADAL" clId="{501CD662-2936-4B08-9515-C47F7C004D40}" dt="2024-04-03T09:26:31.168" v="3201" actId="1076"/>
          <ac:spMkLst>
            <pc:docMk/>
            <pc:sldMk cId="4106328493" sldId="329"/>
            <ac:spMk id="9" creationId="{C0414ADF-94FF-7981-03D3-42F2F85C1720}"/>
          </ac:spMkLst>
        </pc:spChg>
        <pc:spChg chg="add mod">
          <ac:chgData name="Ida Barstad Fagerland" userId="7f42f5b3-eb50-48f6-8f8c-a1fc7c4f70e1" providerId="ADAL" clId="{501CD662-2936-4B08-9515-C47F7C004D40}" dt="2024-04-03T09:26:43.905" v="3204" actId="1076"/>
          <ac:spMkLst>
            <pc:docMk/>
            <pc:sldMk cId="4106328493" sldId="329"/>
            <ac:spMk id="10" creationId="{D4CC5111-5C7F-89F7-452C-0C73658AF62F}"/>
          </ac:spMkLst>
        </pc:spChg>
        <pc:spChg chg="add mod">
          <ac:chgData name="Ida Barstad Fagerland" userId="7f42f5b3-eb50-48f6-8f8c-a1fc7c4f70e1" providerId="ADAL" clId="{501CD662-2936-4B08-9515-C47F7C004D40}" dt="2024-04-03T09:26:54.704" v="3206" actId="1076"/>
          <ac:spMkLst>
            <pc:docMk/>
            <pc:sldMk cId="4106328493" sldId="329"/>
            <ac:spMk id="11" creationId="{A0E299F3-A317-D086-44D2-CEB8E701A62F}"/>
          </ac:spMkLst>
        </pc:spChg>
        <pc:spChg chg="add mod">
          <ac:chgData name="Ida Barstad Fagerland" userId="7f42f5b3-eb50-48f6-8f8c-a1fc7c4f70e1" providerId="ADAL" clId="{501CD662-2936-4B08-9515-C47F7C004D40}" dt="2024-04-03T09:27:20.445" v="3209" actId="1076"/>
          <ac:spMkLst>
            <pc:docMk/>
            <pc:sldMk cId="4106328493" sldId="329"/>
            <ac:spMk id="14" creationId="{2F151135-C5F4-0042-5A58-A9B8DA417CF5}"/>
          </ac:spMkLst>
        </pc:spChg>
        <pc:spChg chg="add mod">
          <ac:chgData name="Ida Barstad Fagerland" userId="7f42f5b3-eb50-48f6-8f8c-a1fc7c4f70e1" providerId="ADAL" clId="{501CD662-2936-4B08-9515-C47F7C004D40}" dt="2024-04-03T09:27:06.320" v="3208" actId="207"/>
          <ac:spMkLst>
            <pc:docMk/>
            <pc:sldMk cId="4106328493" sldId="329"/>
            <ac:spMk id="15" creationId="{C95563CC-A684-CA41-D949-B4230070D9B9}"/>
          </ac:spMkLst>
        </pc:spChg>
        <pc:spChg chg="mod">
          <ac:chgData name="Ida Barstad Fagerland" userId="7f42f5b3-eb50-48f6-8f8c-a1fc7c4f70e1" providerId="ADAL" clId="{501CD662-2936-4B08-9515-C47F7C004D40}" dt="2024-04-03T09:27:33.315" v="3210"/>
          <ac:spMkLst>
            <pc:docMk/>
            <pc:sldMk cId="4106328493" sldId="329"/>
            <ac:spMk id="18" creationId="{99CB8381-99A6-6AFF-0ACA-6E5676599E16}"/>
          </ac:spMkLst>
        </pc:spChg>
        <pc:picChg chg="add mod modCrop">
          <ac:chgData name="Ida Barstad Fagerland" userId="7f42f5b3-eb50-48f6-8f8c-a1fc7c4f70e1" providerId="ADAL" clId="{501CD662-2936-4B08-9515-C47F7C004D40}" dt="2024-04-03T09:24:47.106" v="3181" actId="1076"/>
          <ac:picMkLst>
            <pc:docMk/>
            <pc:sldMk cId="4106328493" sldId="329"/>
            <ac:picMk id="2" creationId="{929DE12F-5675-B5E9-3FB7-5D0C72CFF09D}"/>
          </ac:picMkLst>
        </pc:picChg>
      </pc:sldChg>
      <pc:sldChg chg="add del setBg">
        <pc:chgData name="Ida Barstad Fagerland" userId="7f42f5b3-eb50-48f6-8f8c-a1fc7c4f70e1" providerId="ADAL" clId="{501CD662-2936-4B08-9515-C47F7C004D40}" dt="2024-04-03T11:27:57.714" v="7058"/>
        <pc:sldMkLst>
          <pc:docMk/>
          <pc:sldMk cId="849598362" sldId="330"/>
        </pc:sldMkLst>
      </pc:sldChg>
      <pc:sldChg chg="addSp delSp modSp add mod ord setBg modAnim">
        <pc:chgData name="Ida Barstad Fagerland" userId="7f42f5b3-eb50-48f6-8f8c-a1fc7c4f70e1" providerId="ADAL" clId="{501CD662-2936-4B08-9515-C47F7C004D40}" dt="2024-04-03T11:34:59.392" v="7183"/>
        <pc:sldMkLst>
          <pc:docMk/>
          <pc:sldMk cId="3852260605" sldId="330"/>
        </pc:sldMkLst>
        <pc:spChg chg="add mod">
          <ac:chgData name="Ida Barstad Fagerland" userId="7f42f5b3-eb50-48f6-8f8c-a1fc7c4f70e1" providerId="ADAL" clId="{501CD662-2936-4B08-9515-C47F7C004D40}" dt="2024-04-03T11:29:50.144" v="7118" actId="14100"/>
          <ac:spMkLst>
            <pc:docMk/>
            <pc:sldMk cId="3852260605" sldId="330"/>
            <ac:spMk id="2" creationId="{1C975826-1E92-CCF3-7F54-A9AAB415BAC1}"/>
          </ac:spMkLst>
        </pc:spChg>
        <pc:spChg chg="add mod">
          <ac:chgData name="Ida Barstad Fagerland" userId="7f42f5b3-eb50-48f6-8f8c-a1fc7c4f70e1" providerId="ADAL" clId="{501CD662-2936-4B08-9515-C47F7C004D40}" dt="2024-04-03T11:29:45.381" v="7117" actId="14100"/>
          <ac:spMkLst>
            <pc:docMk/>
            <pc:sldMk cId="3852260605" sldId="330"/>
            <ac:spMk id="3" creationId="{05EBD8DC-D770-A526-B12C-9E55D7F4C78E}"/>
          </ac:spMkLst>
        </pc:spChg>
        <pc:spChg chg="add mod">
          <ac:chgData name="Ida Barstad Fagerland" userId="7f42f5b3-eb50-48f6-8f8c-a1fc7c4f70e1" providerId="ADAL" clId="{501CD662-2936-4B08-9515-C47F7C004D40}" dt="2024-04-03T11:29:05.915" v="7108"/>
          <ac:spMkLst>
            <pc:docMk/>
            <pc:sldMk cId="3852260605" sldId="330"/>
            <ac:spMk id="4" creationId="{7E015E9B-DF86-5E4C-3A9A-C8A778D08461}"/>
          </ac:spMkLst>
        </pc:spChg>
        <pc:spChg chg="add mod">
          <ac:chgData name="Ida Barstad Fagerland" userId="7f42f5b3-eb50-48f6-8f8c-a1fc7c4f70e1" providerId="ADAL" clId="{501CD662-2936-4B08-9515-C47F7C004D40}" dt="2024-04-03T11:29:58.241" v="7119" actId="1076"/>
          <ac:spMkLst>
            <pc:docMk/>
            <pc:sldMk cId="3852260605" sldId="330"/>
            <ac:spMk id="5" creationId="{12C1575C-A4A5-885E-A483-2A90073BC8BC}"/>
          </ac:spMkLst>
        </pc:spChg>
        <pc:spChg chg="mod">
          <ac:chgData name="Ida Barstad Fagerland" userId="7f42f5b3-eb50-48f6-8f8c-a1fc7c4f70e1" providerId="ADAL" clId="{501CD662-2936-4B08-9515-C47F7C004D40}" dt="2024-04-03T11:30:13.255" v="7142" actId="20577"/>
          <ac:spMkLst>
            <pc:docMk/>
            <pc:sldMk cId="3852260605" sldId="330"/>
            <ac:spMk id="18" creationId="{99CB8381-99A6-6AFF-0ACA-6E5676599E16}"/>
          </ac:spMkLst>
        </pc:spChg>
        <pc:picChg chg="add del mod">
          <ac:chgData name="Ida Barstad Fagerland" userId="7f42f5b3-eb50-48f6-8f8c-a1fc7c4f70e1" providerId="ADAL" clId="{501CD662-2936-4B08-9515-C47F7C004D40}" dt="2024-04-03T11:31:03.670" v="7146" actId="478"/>
          <ac:picMkLst>
            <pc:docMk/>
            <pc:sldMk cId="3852260605" sldId="330"/>
            <ac:picMk id="7" creationId="{823723B1-475D-6E42-55E3-B673E6C66527}"/>
          </ac:picMkLst>
        </pc:picChg>
        <pc:picChg chg="add mod modCrop">
          <ac:chgData name="Ida Barstad Fagerland" userId="7f42f5b3-eb50-48f6-8f8c-a1fc7c4f70e1" providerId="ADAL" clId="{501CD662-2936-4B08-9515-C47F7C004D40}" dt="2024-04-03T11:34:13.495" v="7161" actId="732"/>
          <ac:picMkLst>
            <pc:docMk/>
            <pc:sldMk cId="3852260605" sldId="330"/>
            <ac:picMk id="9" creationId="{526D5D1E-BB20-C9CE-C387-9344EDC0EBF2}"/>
          </ac:picMkLst>
        </pc:picChg>
      </pc:sldChg>
      <pc:sldChg chg="addSp modSp add mod ord modAnim modNotesTx">
        <pc:chgData name="Ida Barstad Fagerland" userId="7f42f5b3-eb50-48f6-8f8c-a1fc7c4f70e1" providerId="ADAL" clId="{501CD662-2936-4B08-9515-C47F7C004D40}" dt="2024-04-04T13:31:03.961" v="31031" actId="20577"/>
        <pc:sldMkLst>
          <pc:docMk/>
          <pc:sldMk cId="3097117944" sldId="331"/>
        </pc:sldMkLst>
        <pc:spChg chg="add mod">
          <ac:chgData name="Ida Barstad Fagerland" userId="7f42f5b3-eb50-48f6-8f8c-a1fc7c4f70e1" providerId="ADAL" clId="{501CD662-2936-4B08-9515-C47F7C004D40}" dt="2024-04-03T13:11:28.931" v="13167" actId="20577"/>
          <ac:spMkLst>
            <pc:docMk/>
            <pc:sldMk cId="3097117944" sldId="331"/>
            <ac:spMk id="2" creationId="{62BC09CF-2991-094B-04B2-F8FF5085DF1E}"/>
          </ac:spMkLst>
        </pc:spChg>
        <pc:spChg chg="add mod">
          <ac:chgData name="Ida Barstad Fagerland" userId="7f42f5b3-eb50-48f6-8f8c-a1fc7c4f70e1" providerId="ADAL" clId="{501CD662-2936-4B08-9515-C47F7C004D40}" dt="2024-04-04T13:31:03.961" v="31031" actId="20577"/>
          <ac:spMkLst>
            <pc:docMk/>
            <pc:sldMk cId="3097117944" sldId="331"/>
            <ac:spMk id="3" creationId="{8AF7A26D-AFB3-2E84-E5BD-D908702A63BC}"/>
          </ac:spMkLst>
        </pc:spChg>
        <pc:spChg chg="mod">
          <ac:chgData name="Ida Barstad Fagerland" userId="7f42f5b3-eb50-48f6-8f8c-a1fc7c4f70e1" providerId="ADAL" clId="{501CD662-2936-4B08-9515-C47F7C004D40}" dt="2024-04-03T13:09:51.094" v="13054" actId="20577"/>
          <ac:spMkLst>
            <pc:docMk/>
            <pc:sldMk cId="3097117944" sldId="331"/>
            <ac:spMk id="18" creationId="{99CB8381-99A6-6AFF-0ACA-6E5676599E16}"/>
          </ac:spMkLst>
        </pc:spChg>
        <pc:spChg chg="mod">
          <ac:chgData name="Ida Barstad Fagerland" userId="7f42f5b3-eb50-48f6-8f8c-a1fc7c4f70e1" providerId="ADAL" clId="{501CD662-2936-4B08-9515-C47F7C004D40}" dt="2024-04-03T12:22:39.071" v="10527" actId="14100"/>
          <ac:spMkLst>
            <pc:docMk/>
            <pc:sldMk cId="3097117944" sldId="331"/>
            <ac:spMk id="19" creationId="{1C0C5E1D-D5D6-4A1C-EEFF-ED666B10A391}"/>
          </ac:spMkLst>
        </pc:spChg>
        <pc:picChg chg="add mod">
          <ac:chgData name="Ida Barstad Fagerland" userId="7f42f5b3-eb50-48f6-8f8c-a1fc7c4f70e1" providerId="ADAL" clId="{501CD662-2936-4B08-9515-C47F7C004D40}" dt="2024-04-03T12:32:52.515" v="11936" actId="1076"/>
          <ac:picMkLst>
            <pc:docMk/>
            <pc:sldMk cId="3097117944" sldId="331"/>
            <ac:picMk id="5" creationId="{8FC29FBC-A7F8-78D8-645F-0DC2B7EA395F}"/>
          </ac:picMkLst>
        </pc:picChg>
      </pc:sldChg>
      <pc:sldChg chg="addSp modSp add mod ord modAnim">
        <pc:chgData name="Ida Barstad Fagerland" userId="7f42f5b3-eb50-48f6-8f8c-a1fc7c4f70e1" providerId="ADAL" clId="{501CD662-2936-4B08-9515-C47F7C004D40}" dt="2024-04-03T11:37:46.773" v="7221" actId="1076"/>
        <pc:sldMkLst>
          <pc:docMk/>
          <pc:sldMk cId="2087617959" sldId="332"/>
        </pc:sldMkLst>
        <pc:spChg chg="add mod">
          <ac:chgData name="Ida Barstad Fagerland" userId="7f42f5b3-eb50-48f6-8f8c-a1fc7c4f70e1" providerId="ADAL" clId="{501CD662-2936-4B08-9515-C47F7C004D40}" dt="2024-04-03T11:37:03.752" v="7214"/>
          <ac:spMkLst>
            <pc:docMk/>
            <pc:sldMk cId="2087617959" sldId="332"/>
            <ac:spMk id="2" creationId="{CBC6F5F4-20E2-310E-C5BE-4306130AA418}"/>
          </ac:spMkLst>
        </pc:spChg>
        <pc:spChg chg="add mod">
          <ac:chgData name="Ida Barstad Fagerland" userId="7f42f5b3-eb50-48f6-8f8c-a1fc7c4f70e1" providerId="ADAL" clId="{501CD662-2936-4B08-9515-C47F7C004D40}" dt="2024-04-03T11:37:32.405" v="7218" actId="1076"/>
          <ac:spMkLst>
            <pc:docMk/>
            <pc:sldMk cId="2087617959" sldId="332"/>
            <ac:spMk id="3" creationId="{0A6CF18A-C8D1-A19B-3926-B320F1150A34}"/>
          </ac:spMkLst>
        </pc:spChg>
        <pc:spChg chg="add mod">
          <ac:chgData name="Ida Barstad Fagerland" userId="7f42f5b3-eb50-48f6-8f8c-a1fc7c4f70e1" providerId="ADAL" clId="{501CD662-2936-4B08-9515-C47F7C004D40}" dt="2024-04-03T11:37:36.170" v="7219" actId="1076"/>
          <ac:spMkLst>
            <pc:docMk/>
            <pc:sldMk cId="2087617959" sldId="332"/>
            <ac:spMk id="4" creationId="{9E1268AD-500B-6260-AECA-E50B1987DC2E}"/>
          </ac:spMkLst>
        </pc:spChg>
        <pc:spChg chg="mod">
          <ac:chgData name="Ida Barstad Fagerland" userId="7f42f5b3-eb50-48f6-8f8c-a1fc7c4f70e1" providerId="ADAL" clId="{501CD662-2936-4B08-9515-C47F7C004D40}" dt="2024-04-03T11:36:57.634" v="7213" actId="20577"/>
          <ac:spMkLst>
            <pc:docMk/>
            <pc:sldMk cId="2087617959" sldId="332"/>
            <ac:spMk id="18" creationId="{99CB8381-99A6-6AFF-0ACA-6E5676599E16}"/>
          </ac:spMkLst>
        </pc:spChg>
        <pc:graphicFrameChg chg="add mod">
          <ac:chgData name="Ida Barstad Fagerland" userId="7f42f5b3-eb50-48f6-8f8c-a1fc7c4f70e1" providerId="ADAL" clId="{501CD662-2936-4B08-9515-C47F7C004D40}" dt="2024-04-03T11:37:46.773" v="7221" actId="1076"/>
          <ac:graphicFrameMkLst>
            <pc:docMk/>
            <pc:sldMk cId="2087617959" sldId="332"/>
            <ac:graphicFrameMk id="5" creationId="{EA2B00A5-4FEA-7064-627D-4B3D8DD52348}"/>
          </ac:graphicFrameMkLst>
        </pc:graphicFrameChg>
      </pc:sldChg>
      <pc:sldChg chg="addSp modSp add mod ord modAnim">
        <pc:chgData name="Ida Barstad Fagerland" userId="7f42f5b3-eb50-48f6-8f8c-a1fc7c4f70e1" providerId="ADAL" clId="{501CD662-2936-4B08-9515-C47F7C004D40}" dt="2024-04-03T11:39:03.520" v="7245" actId="1076"/>
        <pc:sldMkLst>
          <pc:docMk/>
          <pc:sldMk cId="2192428144" sldId="333"/>
        </pc:sldMkLst>
        <pc:spChg chg="add mod">
          <ac:chgData name="Ida Barstad Fagerland" userId="7f42f5b3-eb50-48f6-8f8c-a1fc7c4f70e1" providerId="ADAL" clId="{501CD662-2936-4B08-9515-C47F7C004D40}" dt="2024-04-03T11:38:46.646" v="7242" actId="1076"/>
          <ac:spMkLst>
            <pc:docMk/>
            <pc:sldMk cId="2192428144" sldId="333"/>
            <ac:spMk id="2" creationId="{C424EB8A-9568-FC3D-15F4-696697A6116E}"/>
          </ac:spMkLst>
        </pc:spChg>
        <pc:spChg chg="add mod">
          <ac:chgData name="Ida Barstad Fagerland" userId="7f42f5b3-eb50-48f6-8f8c-a1fc7c4f70e1" providerId="ADAL" clId="{501CD662-2936-4B08-9515-C47F7C004D40}" dt="2024-04-03T11:38:50.423" v="7243" actId="1076"/>
          <ac:spMkLst>
            <pc:docMk/>
            <pc:sldMk cId="2192428144" sldId="333"/>
            <ac:spMk id="3" creationId="{097F4235-D659-0389-B514-7AA10616884F}"/>
          </ac:spMkLst>
        </pc:spChg>
        <pc:spChg chg="add mod">
          <ac:chgData name="Ida Barstad Fagerland" userId="7f42f5b3-eb50-48f6-8f8c-a1fc7c4f70e1" providerId="ADAL" clId="{501CD662-2936-4B08-9515-C47F7C004D40}" dt="2024-04-03T11:38:55.216" v="7244" actId="1076"/>
          <ac:spMkLst>
            <pc:docMk/>
            <pc:sldMk cId="2192428144" sldId="333"/>
            <ac:spMk id="4" creationId="{F70BD743-A3CF-F4AB-21AF-D1332B81D32C}"/>
          </ac:spMkLst>
        </pc:spChg>
        <pc:spChg chg="mod">
          <ac:chgData name="Ida Barstad Fagerland" userId="7f42f5b3-eb50-48f6-8f8c-a1fc7c4f70e1" providerId="ADAL" clId="{501CD662-2936-4B08-9515-C47F7C004D40}" dt="2024-04-03T11:38:15.384" v="7237" actId="20577"/>
          <ac:spMkLst>
            <pc:docMk/>
            <pc:sldMk cId="2192428144" sldId="333"/>
            <ac:spMk id="18" creationId="{99CB8381-99A6-6AFF-0ACA-6E5676599E16}"/>
          </ac:spMkLst>
        </pc:spChg>
        <pc:graphicFrameChg chg="add mod">
          <ac:chgData name="Ida Barstad Fagerland" userId="7f42f5b3-eb50-48f6-8f8c-a1fc7c4f70e1" providerId="ADAL" clId="{501CD662-2936-4B08-9515-C47F7C004D40}" dt="2024-04-03T11:39:03.520" v="7245" actId="1076"/>
          <ac:graphicFrameMkLst>
            <pc:docMk/>
            <pc:sldMk cId="2192428144" sldId="333"/>
            <ac:graphicFrameMk id="5" creationId="{3AE82CE3-E30F-736F-85C0-44642841BC48}"/>
          </ac:graphicFrameMkLst>
        </pc:graphicFrameChg>
      </pc:sldChg>
      <pc:sldChg chg="addSp modSp add mod ord modAnim">
        <pc:chgData name="Ida Barstad Fagerland" userId="7f42f5b3-eb50-48f6-8f8c-a1fc7c4f70e1" providerId="ADAL" clId="{501CD662-2936-4B08-9515-C47F7C004D40}" dt="2024-04-03T11:40:16.487" v="7265" actId="1076"/>
        <pc:sldMkLst>
          <pc:docMk/>
          <pc:sldMk cId="271272958" sldId="334"/>
        </pc:sldMkLst>
        <pc:spChg chg="add mod">
          <ac:chgData name="Ida Barstad Fagerland" userId="7f42f5b3-eb50-48f6-8f8c-a1fc7c4f70e1" providerId="ADAL" clId="{501CD662-2936-4B08-9515-C47F7C004D40}" dt="2024-04-03T11:40:04.999" v="7263" actId="1076"/>
          <ac:spMkLst>
            <pc:docMk/>
            <pc:sldMk cId="271272958" sldId="334"/>
            <ac:spMk id="2" creationId="{3FE004C8-1922-AF4A-7B45-C337EB19EC1B}"/>
          </ac:spMkLst>
        </pc:spChg>
        <pc:spChg chg="mod">
          <ac:chgData name="Ida Barstad Fagerland" userId="7f42f5b3-eb50-48f6-8f8c-a1fc7c4f70e1" providerId="ADAL" clId="{501CD662-2936-4B08-9515-C47F7C004D40}" dt="2024-04-03T11:39:54.825" v="7261" actId="20577"/>
          <ac:spMkLst>
            <pc:docMk/>
            <pc:sldMk cId="271272958" sldId="334"/>
            <ac:spMk id="18" creationId="{99CB8381-99A6-6AFF-0ACA-6E5676599E16}"/>
          </ac:spMkLst>
        </pc:spChg>
        <pc:graphicFrameChg chg="add mod">
          <ac:chgData name="Ida Barstad Fagerland" userId="7f42f5b3-eb50-48f6-8f8c-a1fc7c4f70e1" providerId="ADAL" clId="{501CD662-2936-4B08-9515-C47F7C004D40}" dt="2024-04-03T11:40:16.487" v="7265" actId="1076"/>
          <ac:graphicFrameMkLst>
            <pc:docMk/>
            <pc:sldMk cId="271272958" sldId="334"/>
            <ac:graphicFrameMk id="3" creationId="{709D38C2-478C-CF4F-F08A-5847B282AF42}"/>
          </ac:graphicFrameMkLst>
        </pc:graphicFrameChg>
      </pc:sldChg>
      <pc:sldChg chg="addSp delSp modSp add mod ord setBg modAnim modNotesTx">
        <pc:chgData name="Ida Barstad Fagerland" userId="7f42f5b3-eb50-48f6-8f8c-a1fc7c4f70e1" providerId="ADAL" clId="{501CD662-2936-4B08-9515-C47F7C004D40}" dt="2024-04-04T18:21:28.842" v="31044" actId="20577"/>
        <pc:sldMkLst>
          <pc:docMk/>
          <pc:sldMk cId="3924633465" sldId="335"/>
        </pc:sldMkLst>
        <pc:spChg chg="add del mod">
          <ac:chgData name="Ida Barstad Fagerland" userId="7f42f5b3-eb50-48f6-8f8c-a1fc7c4f70e1" providerId="ADAL" clId="{501CD662-2936-4B08-9515-C47F7C004D40}" dt="2024-04-03T12:09:59.326" v="9392" actId="478"/>
          <ac:spMkLst>
            <pc:docMk/>
            <pc:sldMk cId="3924633465" sldId="335"/>
            <ac:spMk id="2" creationId="{306D04FD-D70F-4506-2EFD-580AC6723918}"/>
          </ac:spMkLst>
        </pc:spChg>
        <pc:spChg chg="add mod">
          <ac:chgData name="Ida Barstad Fagerland" userId="7f42f5b3-eb50-48f6-8f8c-a1fc7c4f70e1" providerId="ADAL" clId="{501CD662-2936-4B08-9515-C47F7C004D40}" dt="2024-04-03T12:13:36.668" v="9480" actId="1076"/>
          <ac:spMkLst>
            <pc:docMk/>
            <pc:sldMk cId="3924633465" sldId="335"/>
            <ac:spMk id="9" creationId="{EA693AFA-FE05-A175-3267-0E7FA8FB0B3D}"/>
          </ac:spMkLst>
        </pc:spChg>
        <pc:spChg chg="add mod">
          <ac:chgData name="Ida Barstad Fagerland" userId="7f42f5b3-eb50-48f6-8f8c-a1fc7c4f70e1" providerId="ADAL" clId="{501CD662-2936-4B08-9515-C47F7C004D40}" dt="2024-04-03T12:13:17.096" v="9476" actId="1076"/>
          <ac:spMkLst>
            <pc:docMk/>
            <pc:sldMk cId="3924633465" sldId="335"/>
            <ac:spMk id="10" creationId="{EC3F7DD1-EE3E-84F0-BE9F-CEDAFDA83E43}"/>
          </ac:spMkLst>
        </pc:spChg>
        <pc:spChg chg="add mod">
          <ac:chgData name="Ida Barstad Fagerland" userId="7f42f5b3-eb50-48f6-8f8c-a1fc7c4f70e1" providerId="ADAL" clId="{501CD662-2936-4B08-9515-C47F7C004D40}" dt="2024-04-03T12:16:23.315" v="9818" actId="1076"/>
          <ac:spMkLst>
            <pc:docMk/>
            <pc:sldMk cId="3924633465" sldId="335"/>
            <ac:spMk id="11" creationId="{06981836-3A53-F22F-4999-E1B405FBE8BB}"/>
          </ac:spMkLst>
        </pc:spChg>
        <pc:spChg chg="add mod">
          <ac:chgData name="Ida Barstad Fagerland" userId="7f42f5b3-eb50-48f6-8f8c-a1fc7c4f70e1" providerId="ADAL" clId="{501CD662-2936-4B08-9515-C47F7C004D40}" dt="2024-04-03T12:17:55.239" v="10012" actId="313"/>
          <ac:spMkLst>
            <pc:docMk/>
            <pc:sldMk cId="3924633465" sldId="335"/>
            <ac:spMk id="12" creationId="{2CDE4256-7931-082E-0E6B-4D14BE538B19}"/>
          </ac:spMkLst>
        </pc:spChg>
        <pc:spChg chg="add mod">
          <ac:chgData name="Ida Barstad Fagerland" userId="7f42f5b3-eb50-48f6-8f8c-a1fc7c4f70e1" providerId="ADAL" clId="{501CD662-2936-4B08-9515-C47F7C004D40}" dt="2024-04-04T18:21:28.842" v="31044" actId="20577"/>
          <ac:spMkLst>
            <pc:docMk/>
            <pc:sldMk cId="3924633465" sldId="335"/>
            <ac:spMk id="13" creationId="{5D435CF6-27C5-B6AD-E34A-16882C000B5C}"/>
          </ac:spMkLst>
        </pc:spChg>
        <pc:spChg chg="add mod">
          <ac:chgData name="Ida Barstad Fagerland" userId="7f42f5b3-eb50-48f6-8f8c-a1fc7c4f70e1" providerId="ADAL" clId="{501CD662-2936-4B08-9515-C47F7C004D40}" dt="2024-04-04T13:29:51.632" v="31030" actId="20577"/>
          <ac:spMkLst>
            <pc:docMk/>
            <pc:sldMk cId="3924633465" sldId="335"/>
            <ac:spMk id="14" creationId="{D5ED90D7-4236-01D8-6A28-01EF6CC7A0D5}"/>
          </ac:spMkLst>
        </pc:spChg>
        <pc:spChg chg="mod">
          <ac:chgData name="Ida Barstad Fagerland" userId="7f42f5b3-eb50-48f6-8f8c-a1fc7c4f70e1" providerId="ADAL" clId="{501CD662-2936-4B08-9515-C47F7C004D40}" dt="2024-04-03T12:06:28.040" v="9389" actId="313"/>
          <ac:spMkLst>
            <pc:docMk/>
            <pc:sldMk cId="3924633465" sldId="335"/>
            <ac:spMk id="18" creationId="{99CB8381-99A6-6AFF-0ACA-6E5676599E16}"/>
          </ac:spMkLst>
        </pc:spChg>
        <pc:picChg chg="add mod">
          <ac:chgData name="Ida Barstad Fagerland" userId="7f42f5b3-eb50-48f6-8f8c-a1fc7c4f70e1" providerId="ADAL" clId="{501CD662-2936-4B08-9515-C47F7C004D40}" dt="2024-04-03T12:13:28.757" v="9479" actId="1076"/>
          <ac:picMkLst>
            <pc:docMk/>
            <pc:sldMk cId="3924633465" sldId="335"/>
            <ac:picMk id="6" creationId="{CF958B5F-DEAB-D61A-1528-93828E60C1FE}"/>
          </ac:picMkLst>
        </pc:picChg>
        <pc:picChg chg="add mod">
          <ac:chgData name="Ida Barstad Fagerland" userId="7f42f5b3-eb50-48f6-8f8c-a1fc7c4f70e1" providerId="ADAL" clId="{501CD662-2936-4B08-9515-C47F7C004D40}" dt="2024-04-03T12:13:23.819" v="9478" actId="1076"/>
          <ac:picMkLst>
            <pc:docMk/>
            <pc:sldMk cId="3924633465" sldId="335"/>
            <ac:picMk id="8" creationId="{F2B8297D-B10B-C285-A2F2-1B8F47FA6D17}"/>
          </ac:picMkLst>
        </pc:picChg>
        <pc:cxnChg chg="add mod">
          <ac:chgData name="Ida Barstad Fagerland" userId="7f42f5b3-eb50-48f6-8f8c-a1fc7c4f70e1" providerId="ADAL" clId="{501CD662-2936-4B08-9515-C47F7C004D40}" dt="2024-04-03T12:10:32.578" v="9396" actId="1076"/>
          <ac:cxnSpMkLst>
            <pc:docMk/>
            <pc:sldMk cId="3924633465" sldId="335"/>
            <ac:cxnSpMk id="4" creationId="{AEEFF72F-D950-BC6F-68F0-EC5FF417F6E8}"/>
          </ac:cxnSpMkLst>
        </pc:cxnChg>
      </pc:sldChg>
      <pc:sldChg chg="addSp modSp add mod ord modAnim">
        <pc:chgData name="Ida Barstad Fagerland" userId="7f42f5b3-eb50-48f6-8f8c-a1fc7c4f70e1" providerId="ADAL" clId="{501CD662-2936-4B08-9515-C47F7C004D40}" dt="2024-04-04T12:22:54.836" v="30948" actId="20577"/>
        <pc:sldMkLst>
          <pc:docMk/>
          <pc:sldMk cId="1412912798" sldId="336"/>
        </pc:sldMkLst>
        <pc:spChg chg="add mod">
          <ac:chgData name="Ida Barstad Fagerland" userId="7f42f5b3-eb50-48f6-8f8c-a1fc7c4f70e1" providerId="ADAL" clId="{501CD662-2936-4B08-9515-C47F7C004D40}" dt="2024-04-04T12:22:54.836" v="30948" actId="20577"/>
          <ac:spMkLst>
            <pc:docMk/>
            <pc:sldMk cId="1412912798" sldId="336"/>
            <ac:spMk id="2" creationId="{E8DD4142-003A-2E19-9C94-D39A210B2A09}"/>
          </ac:spMkLst>
        </pc:spChg>
        <pc:spChg chg="mod">
          <ac:chgData name="Ida Barstad Fagerland" userId="7f42f5b3-eb50-48f6-8f8c-a1fc7c4f70e1" providerId="ADAL" clId="{501CD662-2936-4B08-9515-C47F7C004D40}" dt="2024-04-04T09:20:20.384" v="14403" actId="20577"/>
          <ac:spMkLst>
            <pc:docMk/>
            <pc:sldMk cId="1412912798" sldId="336"/>
            <ac:spMk id="18" creationId="{99CB8381-99A6-6AFF-0ACA-6E5676599E16}"/>
          </ac:spMkLst>
        </pc:spChg>
        <pc:picChg chg="add mod">
          <ac:chgData name="Ida Barstad Fagerland" userId="7f42f5b3-eb50-48f6-8f8c-a1fc7c4f70e1" providerId="ADAL" clId="{501CD662-2936-4B08-9515-C47F7C004D40}" dt="2024-04-04T10:10:57.608" v="14732" actId="1076"/>
          <ac:picMkLst>
            <pc:docMk/>
            <pc:sldMk cId="1412912798" sldId="336"/>
            <ac:picMk id="4" creationId="{E2AEEF95-BCEA-7F4A-55B1-CBF5A24D61B6}"/>
          </ac:picMkLst>
        </pc:picChg>
      </pc:sldChg>
      <pc:sldChg chg="addSp modSp add mod ord modAnim modNotesTx">
        <pc:chgData name="Ida Barstad Fagerland" userId="7f42f5b3-eb50-48f6-8f8c-a1fc7c4f70e1" providerId="ADAL" clId="{501CD662-2936-4B08-9515-C47F7C004D40}" dt="2024-04-04T18:21:40.681" v="31045" actId="20577"/>
        <pc:sldMkLst>
          <pc:docMk/>
          <pc:sldMk cId="2506302557" sldId="337"/>
        </pc:sldMkLst>
        <pc:spChg chg="add mod">
          <ac:chgData name="Ida Barstad Fagerland" userId="7f42f5b3-eb50-48f6-8f8c-a1fc7c4f70e1" providerId="ADAL" clId="{501CD662-2936-4B08-9515-C47F7C004D40}" dt="2024-04-04T18:21:40.681" v="31045" actId="20577"/>
          <ac:spMkLst>
            <pc:docMk/>
            <pc:sldMk cId="2506302557" sldId="337"/>
            <ac:spMk id="2" creationId="{3413E9F4-9906-9184-D99C-57A5CBE63475}"/>
          </ac:spMkLst>
        </pc:spChg>
        <pc:spChg chg="mod">
          <ac:chgData name="Ida Barstad Fagerland" userId="7f42f5b3-eb50-48f6-8f8c-a1fc7c4f70e1" providerId="ADAL" clId="{501CD662-2936-4B08-9515-C47F7C004D40}" dt="2024-04-03T13:11:42.857" v="13177" actId="20577"/>
          <ac:spMkLst>
            <pc:docMk/>
            <pc:sldMk cId="2506302557" sldId="337"/>
            <ac:spMk id="18" creationId="{99CB8381-99A6-6AFF-0ACA-6E5676599E16}"/>
          </ac:spMkLst>
        </pc:spChg>
      </pc:sldChg>
      <pc:sldChg chg="addSp modSp add mod ord modAnim modNotesTx">
        <pc:chgData name="Ida Barstad Fagerland" userId="7f42f5b3-eb50-48f6-8f8c-a1fc7c4f70e1" providerId="ADAL" clId="{501CD662-2936-4B08-9515-C47F7C004D40}" dt="2024-04-04T12:23:21.366" v="30954"/>
        <pc:sldMkLst>
          <pc:docMk/>
          <pc:sldMk cId="2466535081" sldId="338"/>
        </pc:sldMkLst>
        <pc:spChg chg="add mod">
          <ac:chgData name="Ida Barstad Fagerland" userId="7f42f5b3-eb50-48f6-8f8c-a1fc7c4f70e1" providerId="ADAL" clId="{501CD662-2936-4B08-9515-C47F7C004D40}" dt="2024-04-04T10:16:55.912" v="15438" actId="20577"/>
          <ac:spMkLst>
            <pc:docMk/>
            <pc:sldMk cId="2466535081" sldId="338"/>
            <ac:spMk id="2" creationId="{B915C75C-0DF1-4589-DBD5-1530DD7C18D3}"/>
          </ac:spMkLst>
        </pc:spChg>
        <pc:spChg chg="mod">
          <ac:chgData name="Ida Barstad Fagerland" userId="7f42f5b3-eb50-48f6-8f8c-a1fc7c4f70e1" providerId="ADAL" clId="{501CD662-2936-4B08-9515-C47F7C004D40}" dt="2024-04-04T09:21:05.245" v="14430" actId="20577"/>
          <ac:spMkLst>
            <pc:docMk/>
            <pc:sldMk cId="2466535081" sldId="338"/>
            <ac:spMk id="18" creationId="{99CB8381-99A6-6AFF-0ACA-6E5676599E16}"/>
          </ac:spMkLst>
        </pc:spChg>
        <pc:spChg chg="mod">
          <ac:chgData name="Ida Barstad Fagerland" userId="7f42f5b3-eb50-48f6-8f8c-a1fc7c4f70e1" providerId="ADAL" clId="{501CD662-2936-4B08-9515-C47F7C004D40}" dt="2024-04-04T10:15:34.678" v="15430" actId="14100"/>
          <ac:spMkLst>
            <pc:docMk/>
            <pc:sldMk cId="2466535081" sldId="338"/>
            <ac:spMk id="19" creationId="{1C0C5E1D-D5D6-4A1C-EEFF-ED666B10A391}"/>
          </ac:spMkLst>
        </pc:spChg>
        <pc:picChg chg="add mod modCrop">
          <ac:chgData name="Ida Barstad Fagerland" userId="7f42f5b3-eb50-48f6-8f8c-a1fc7c4f70e1" providerId="ADAL" clId="{501CD662-2936-4B08-9515-C47F7C004D40}" dt="2024-04-04T10:16:51.012" v="15437" actId="14100"/>
          <ac:picMkLst>
            <pc:docMk/>
            <pc:sldMk cId="2466535081" sldId="338"/>
            <ac:picMk id="4" creationId="{09330079-357F-7ACA-77CC-5515ABE2081A}"/>
          </ac:picMkLst>
        </pc:picChg>
      </pc:sldChg>
      <pc:sldChg chg="addSp delSp modSp add mod ord modAnim modNotesTx">
        <pc:chgData name="Ida Barstad Fagerland" userId="7f42f5b3-eb50-48f6-8f8c-a1fc7c4f70e1" providerId="ADAL" clId="{501CD662-2936-4B08-9515-C47F7C004D40}" dt="2024-04-04T12:25:47.139" v="30983"/>
        <pc:sldMkLst>
          <pc:docMk/>
          <pc:sldMk cId="2528994399" sldId="339"/>
        </pc:sldMkLst>
        <pc:spChg chg="add mod">
          <ac:chgData name="Ida Barstad Fagerland" userId="7f42f5b3-eb50-48f6-8f8c-a1fc7c4f70e1" providerId="ADAL" clId="{501CD662-2936-4B08-9515-C47F7C004D40}" dt="2024-04-04T12:25:05.612" v="30976" actId="20578"/>
          <ac:spMkLst>
            <pc:docMk/>
            <pc:sldMk cId="2528994399" sldId="339"/>
            <ac:spMk id="2" creationId="{5E0D6866-C6F1-DD7E-425B-9C31D3634B65}"/>
          </ac:spMkLst>
        </pc:spChg>
        <pc:spChg chg="add mod">
          <ac:chgData name="Ida Barstad Fagerland" userId="7f42f5b3-eb50-48f6-8f8c-a1fc7c4f70e1" providerId="ADAL" clId="{501CD662-2936-4B08-9515-C47F7C004D40}" dt="2024-04-04T11:02:41.720" v="19948" actId="1076"/>
          <ac:spMkLst>
            <pc:docMk/>
            <pc:sldMk cId="2528994399" sldId="339"/>
            <ac:spMk id="4" creationId="{CCCB3872-DA34-734B-5154-17D95937CA27}"/>
          </ac:spMkLst>
        </pc:spChg>
        <pc:spChg chg="mod">
          <ac:chgData name="Ida Barstad Fagerland" userId="7f42f5b3-eb50-48f6-8f8c-a1fc7c4f70e1" providerId="ADAL" clId="{501CD662-2936-4B08-9515-C47F7C004D40}" dt="2024-04-04T10:38:51.021" v="17674" actId="20577"/>
          <ac:spMkLst>
            <pc:docMk/>
            <pc:sldMk cId="2528994399" sldId="339"/>
            <ac:spMk id="8" creationId="{E4FD9822-E59F-3C01-B6E3-562EEA357BB9}"/>
          </ac:spMkLst>
        </pc:spChg>
        <pc:picChg chg="del mod">
          <ac:chgData name="Ida Barstad Fagerland" userId="7f42f5b3-eb50-48f6-8f8c-a1fc7c4f70e1" providerId="ADAL" clId="{501CD662-2936-4B08-9515-C47F7C004D40}" dt="2024-04-04T10:56:00.651" v="18913" actId="478"/>
          <ac:picMkLst>
            <pc:docMk/>
            <pc:sldMk cId="2528994399" sldId="339"/>
            <ac:picMk id="3" creationId="{7F689995-687B-9266-396A-B5854DB7675E}"/>
          </ac:picMkLst>
        </pc:picChg>
      </pc:sldChg>
      <pc:sldChg chg="addSp delSp modSp add mod ord modAnim modNotesTx">
        <pc:chgData name="Ida Barstad Fagerland" userId="7f42f5b3-eb50-48f6-8f8c-a1fc7c4f70e1" providerId="ADAL" clId="{501CD662-2936-4B08-9515-C47F7C004D40}" dt="2024-04-04T12:24:59.169" v="30974"/>
        <pc:sldMkLst>
          <pc:docMk/>
          <pc:sldMk cId="1501917987" sldId="340"/>
        </pc:sldMkLst>
        <pc:spChg chg="add mod">
          <ac:chgData name="Ida Barstad Fagerland" userId="7f42f5b3-eb50-48f6-8f8c-a1fc7c4f70e1" providerId="ADAL" clId="{501CD662-2936-4B08-9515-C47F7C004D40}" dt="2024-04-04T11:17:52.990" v="22083" actId="1076"/>
          <ac:spMkLst>
            <pc:docMk/>
            <pc:sldMk cId="1501917987" sldId="340"/>
            <ac:spMk id="2" creationId="{F215054D-CED1-C728-2579-10DCAA5469C5}"/>
          </ac:spMkLst>
        </pc:spChg>
        <pc:spChg chg="add mod">
          <ac:chgData name="Ida Barstad Fagerland" userId="7f42f5b3-eb50-48f6-8f8c-a1fc7c4f70e1" providerId="ADAL" clId="{501CD662-2936-4B08-9515-C47F7C004D40}" dt="2024-04-04T11:19:07.265" v="22341" actId="313"/>
          <ac:spMkLst>
            <pc:docMk/>
            <pc:sldMk cId="1501917987" sldId="340"/>
            <ac:spMk id="4" creationId="{A85AE36C-48CC-8E01-177B-6CCFF9FEC56D}"/>
          </ac:spMkLst>
        </pc:spChg>
        <pc:spChg chg="mod">
          <ac:chgData name="Ida Barstad Fagerland" userId="7f42f5b3-eb50-48f6-8f8c-a1fc7c4f70e1" providerId="ADAL" clId="{501CD662-2936-4B08-9515-C47F7C004D40}" dt="2024-04-04T11:20:04.207" v="22466" actId="207"/>
          <ac:spMkLst>
            <pc:docMk/>
            <pc:sldMk cId="1501917987" sldId="340"/>
            <ac:spMk id="8" creationId="{E4FD9822-E59F-3C01-B6E3-562EEA357BB9}"/>
          </ac:spMkLst>
        </pc:spChg>
        <pc:spChg chg="mod">
          <ac:chgData name="Ida Barstad Fagerland" userId="7f42f5b3-eb50-48f6-8f8c-a1fc7c4f70e1" providerId="ADAL" clId="{501CD662-2936-4B08-9515-C47F7C004D40}" dt="2024-04-04T10:42:19.209" v="17757" actId="14100"/>
          <ac:spMkLst>
            <pc:docMk/>
            <pc:sldMk cId="1501917987" sldId="340"/>
            <ac:spMk id="12" creationId="{7F65E93D-09FF-42EE-B9DD-750638966686}"/>
          </ac:spMkLst>
        </pc:spChg>
        <pc:picChg chg="del">
          <ac:chgData name="Ida Barstad Fagerland" userId="7f42f5b3-eb50-48f6-8f8c-a1fc7c4f70e1" providerId="ADAL" clId="{501CD662-2936-4B08-9515-C47F7C004D40}" dt="2024-04-04T11:08:15.384" v="20710" actId="478"/>
          <ac:picMkLst>
            <pc:docMk/>
            <pc:sldMk cId="1501917987" sldId="340"/>
            <ac:picMk id="3" creationId="{7F689995-687B-9266-396A-B5854DB7675E}"/>
          </ac:picMkLst>
        </pc:picChg>
      </pc:sldChg>
      <pc:sldChg chg="addSp modSp add mod modAnim modNotesTx">
        <pc:chgData name="Ida Barstad Fagerland" userId="7f42f5b3-eb50-48f6-8f8c-a1fc7c4f70e1" providerId="ADAL" clId="{501CD662-2936-4B08-9515-C47F7C004D40}" dt="2024-04-04T13:34:21.108" v="31037" actId="20577"/>
        <pc:sldMkLst>
          <pc:docMk/>
          <pc:sldMk cId="2826875953" sldId="341"/>
        </pc:sldMkLst>
        <pc:spChg chg="add mod">
          <ac:chgData name="Ida Barstad Fagerland" userId="7f42f5b3-eb50-48f6-8f8c-a1fc7c4f70e1" providerId="ADAL" clId="{501CD662-2936-4B08-9515-C47F7C004D40}" dt="2024-04-04T13:34:21.108" v="31037" actId="20577"/>
          <ac:spMkLst>
            <pc:docMk/>
            <pc:sldMk cId="2826875953" sldId="341"/>
            <ac:spMk id="2" creationId="{F6EC22F5-76DD-BEC8-F8B7-78043B162D22}"/>
          </ac:spMkLst>
        </pc:spChg>
        <pc:spChg chg="mod">
          <ac:chgData name="Ida Barstad Fagerland" userId="7f42f5b3-eb50-48f6-8f8c-a1fc7c4f70e1" providerId="ADAL" clId="{501CD662-2936-4B08-9515-C47F7C004D40}" dt="2024-04-04T10:42:57.585" v="17812" actId="20577"/>
          <ac:spMkLst>
            <pc:docMk/>
            <pc:sldMk cId="2826875953" sldId="341"/>
            <ac:spMk id="8" creationId="{E4FD9822-E59F-3C01-B6E3-562EEA357BB9}"/>
          </ac:spMkLst>
        </pc:spChg>
        <pc:picChg chg="mod">
          <ac:chgData name="Ida Barstad Fagerland" userId="7f42f5b3-eb50-48f6-8f8c-a1fc7c4f70e1" providerId="ADAL" clId="{501CD662-2936-4B08-9515-C47F7C004D40}" dt="2024-04-04T11:38:49.014" v="25382" actId="14100"/>
          <ac:picMkLst>
            <pc:docMk/>
            <pc:sldMk cId="2826875953" sldId="341"/>
            <ac:picMk id="3" creationId="{7F689995-687B-9266-396A-B5854DB7675E}"/>
          </ac:picMkLst>
        </pc:picChg>
      </pc:sldChg>
      <pc:sldChg chg="addSp modSp add mod modAnim modNotesTx">
        <pc:chgData name="Ida Barstad Fagerland" userId="7f42f5b3-eb50-48f6-8f8c-a1fc7c4f70e1" providerId="ADAL" clId="{501CD662-2936-4B08-9515-C47F7C004D40}" dt="2024-04-04T12:26:30.203" v="30994"/>
        <pc:sldMkLst>
          <pc:docMk/>
          <pc:sldMk cId="535803084" sldId="342"/>
        </pc:sldMkLst>
        <pc:spChg chg="add mod">
          <ac:chgData name="Ida Barstad Fagerland" userId="7f42f5b3-eb50-48f6-8f8c-a1fc7c4f70e1" providerId="ADAL" clId="{501CD662-2936-4B08-9515-C47F7C004D40}" dt="2024-04-04T12:26:02.895" v="30986" actId="20577"/>
          <ac:spMkLst>
            <pc:docMk/>
            <pc:sldMk cId="535803084" sldId="342"/>
            <ac:spMk id="2" creationId="{4BF5B512-93CD-98A1-62F0-AA0667FB6BB7}"/>
          </ac:spMkLst>
        </pc:spChg>
        <pc:spChg chg="mod">
          <ac:chgData name="Ida Barstad Fagerland" userId="7f42f5b3-eb50-48f6-8f8c-a1fc7c4f70e1" providerId="ADAL" clId="{501CD662-2936-4B08-9515-C47F7C004D40}" dt="2024-04-04T10:42:41.459" v="17788" actId="20577"/>
          <ac:spMkLst>
            <pc:docMk/>
            <pc:sldMk cId="535803084" sldId="342"/>
            <ac:spMk id="8" creationId="{E4FD9822-E59F-3C01-B6E3-562EEA357BB9}"/>
          </ac:spMkLst>
        </pc:spChg>
      </pc:sldChg>
      <pc:sldChg chg="addSp modSp add mod modAnim modNotesTx">
        <pc:chgData name="Ida Barstad Fagerland" userId="7f42f5b3-eb50-48f6-8f8c-a1fc7c4f70e1" providerId="ADAL" clId="{501CD662-2936-4B08-9515-C47F7C004D40}" dt="2024-04-04T12:27:27.309" v="31010"/>
        <pc:sldMkLst>
          <pc:docMk/>
          <pc:sldMk cId="487741218" sldId="343"/>
        </pc:sldMkLst>
        <pc:spChg chg="add mod">
          <ac:chgData name="Ida Barstad Fagerland" userId="7f42f5b3-eb50-48f6-8f8c-a1fc7c4f70e1" providerId="ADAL" clId="{501CD662-2936-4B08-9515-C47F7C004D40}" dt="2024-04-04T11:57:14.692" v="27746" actId="2710"/>
          <ac:spMkLst>
            <pc:docMk/>
            <pc:sldMk cId="487741218" sldId="343"/>
            <ac:spMk id="2" creationId="{9792A958-A42F-2CC0-4A6A-7BA652B8496B}"/>
          </ac:spMkLst>
        </pc:spChg>
        <pc:spChg chg="mod">
          <ac:chgData name="Ida Barstad Fagerland" userId="7f42f5b3-eb50-48f6-8f8c-a1fc7c4f70e1" providerId="ADAL" clId="{501CD662-2936-4B08-9515-C47F7C004D40}" dt="2024-04-04T10:43:17.087" v="17838" actId="20577"/>
          <ac:spMkLst>
            <pc:docMk/>
            <pc:sldMk cId="487741218" sldId="343"/>
            <ac:spMk id="8" creationId="{E4FD9822-E59F-3C01-B6E3-562EEA357BB9}"/>
          </ac:spMkLst>
        </pc:spChg>
        <pc:picChg chg="mod">
          <ac:chgData name="Ida Barstad Fagerland" userId="7f42f5b3-eb50-48f6-8f8c-a1fc7c4f70e1" providerId="ADAL" clId="{501CD662-2936-4B08-9515-C47F7C004D40}" dt="2024-04-04T11:55:16.617" v="27440" actId="14100"/>
          <ac:picMkLst>
            <pc:docMk/>
            <pc:sldMk cId="487741218" sldId="343"/>
            <ac:picMk id="3" creationId="{7F689995-687B-9266-396A-B5854DB7675E}"/>
          </ac:picMkLst>
        </pc:picChg>
      </pc:sldChg>
      <pc:sldChg chg="addSp delSp modSp add del mod setBg">
        <pc:chgData name="Ida Barstad Fagerland" userId="7f42f5b3-eb50-48f6-8f8c-a1fc7c4f70e1" providerId="ADAL" clId="{501CD662-2936-4B08-9515-C47F7C004D40}" dt="2024-03-20T09:32:55.556" v="1389" actId="47"/>
        <pc:sldMkLst>
          <pc:docMk/>
          <pc:sldMk cId="2786031987" sldId="343"/>
        </pc:sldMkLst>
        <pc:picChg chg="add del mod modCrop">
          <ac:chgData name="Ida Barstad Fagerland" userId="7f42f5b3-eb50-48f6-8f8c-a1fc7c4f70e1" providerId="ADAL" clId="{501CD662-2936-4B08-9515-C47F7C004D40}" dt="2024-03-20T09:24:00.626" v="1194" actId="478"/>
          <ac:picMkLst>
            <pc:docMk/>
            <pc:sldMk cId="2786031987" sldId="343"/>
            <ac:picMk id="3" creationId="{D182FE18-5E19-C309-7A31-E06A66047DC6}"/>
          </ac:picMkLst>
        </pc:picChg>
        <pc:picChg chg="add del">
          <ac:chgData name="Ida Barstad Fagerland" userId="7f42f5b3-eb50-48f6-8f8c-a1fc7c4f70e1" providerId="ADAL" clId="{501CD662-2936-4B08-9515-C47F7C004D40}" dt="2024-03-20T09:23:52.051" v="1192" actId="478"/>
          <ac:picMkLst>
            <pc:docMk/>
            <pc:sldMk cId="2786031987" sldId="343"/>
            <ac:picMk id="27" creationId="{83949E72-A0FD-A91A-FB08-CC526B1F16AE}"/>
          </ac:picMkLst>
        </pc:picChg>
      </pc:sldChg>
      <pc:sldChg chg="addSp delSp modSp new del mod ord setBg">
        <pc:chgData name="Ida Barstad Fagerland" userId="7f42f5b3-eb50-48f6-8f8c-a1fc7c4f70e1" providerId="ADAL" clId="{501CD662-2936-4B08-9515-C47F7C004D40}" dt="2024-04-19T08:14:50.281" v="31538" actId="47"/>
        <pc:sldMkLst>
          <pc:docMk/>
          <pc:sldMk cId="1165827118" sldId="344"/>
        </pc:sldMkLst>
        <pc:spChg chg="del">
          <ac:chgData name="Ida Barstad Fagerland" userId="7f42f5b3-eb50-48f6-8f8c-a1fc7c4f70e1" providerId="ADAL" clId="{501CD662-2936-4B08-9515-C47F7C004D40}" dt="2024-04-05T12:43:36.436" v="31055" actId="478"/>
          <ac:spMkLst>
            <pc:docMk/>
            <pc:sldMk cId="1165827118" sldId="344"/>
            <ac:spMk id="2" creationId="{9EBCE865-21BE-254C-907E-D65651CB4B4D}"/>
          </ac:spMkLst>
        </pc:spChg>
        <pc:spChg chg="del">
          <ac:chgData name="Ida Barstad Fagerland" userId="7f42f5b3-eb50-48f6-8f8c-a1fc7c4f70e1" providerId="ADAL" clId="{501CD662-2936-4B08-9515-C47F7C004D40}" dt="2024-04-05T12:43:29.502" v="31054" actId="478"/>
          <ac:spMkLst>
            <pc:docMk/>
            <pc:sldMk cId="1165827118" sldId="344"/>
            <ac:spMk id="3" creationId="{9C5E60C5-C40C-FD78-38C2-993D9D8FEFBA}"/>
          </ac:spMkLst>
        </pc:spChg>
        <pc:spChg chg="del">
          <ac:chgData name="Ida Barstad Fagerland" userId="7f42f5b3-eb50-48f6-8f8c-a1fc7c4f70e1" providerId="ADAL" clId="{501CD662-2936-4B08-9515-C47F7C004D40}" dt="2024-04-05T12:43:27.026" v="31053" actId="478"/>
          <ac:spMkLst>
            <pc:docMk/>
            <pc:sldMk cId="1165827118" sldId="344"/>
            <ac:spMk id="4" creationId="{5006A653-AC70-7342-0730-648A08C6ED8A}"/>
          </ac:spMkLst>
        </pc:spChg>
        <pc:spChg chg="del">
          <ac:chgData name="Ida Barstad Fagerland" userId="7f42f5b3-eb50-48f6-8f8c-a1fc7c4f70e1" providerId="ADAL" clId="{501CD662-2936-4B08-9515-C47F7C004D40}" dt="2024-04-05T12:43:19.104" v="31051" actId="478"/>
          <ac:spMkLst>
            <pc:docMk/>
            <pc:sldMk cId="1165827118" sldId="344"/>
            <ac:spMk id="5" creationId="{99F684D8-9E9F-696D-06F4-7E46050DDB53}"/>
          </ac:spMkLst>
        </pc:spChg>
        <pc:spChg chg="del">
          <ac:chgData name="Ida Barstad Fagerland" userId="7f42f5b3-eb50-48f6-8f8c-a1fc7c4f70e1" providerId="ADAL" clId="{501CD662-2936-4B08-9515-C47F7C004D40}" dt="2024-04-05T12:43:39.349" v="31056" actId="478"/>
          <ac:spMkLst>
            <pc:docMk/>
            <pc:sldMk cId="1165827118" sldId="344"/>
            <ac:spMk id="6" creationId="{49A798AE-EE8B-58BA-4D52-367001DA9454}"/>
          </ac:spMkLst>
        </pc:spChg>
        <pc:spChg chg="del">
          <ac:chgData name="Ida Barstad Fagerland" userId="7f42f5b3-eb50-48f6-8f8c-a1fc7c4f70e1" providerId="ADAL" clId="{501CD662-2936-4B08-9515-C47F7C004D40}" dt="2024-04-05T12:43:22.953" v="31052" actId="478"/>
          <ac:spMkLst>
            <pc:docMk/>
            <pc:sldMk cId="1165827118" sldId="344"/>
            <ac:spMk id="7" creationId="{FF9ABBF2-88C1-B4F7-5788-1F52724D3BCB}"/>
          </ac:spMkLst>
        </pc:spChg>
        <pc:spChg chg="add mod">
          <ac:chgData name="Ida Barstad Fagerland" userId="7f42f5b3-eb50-48f6-8f8c-a1fc7c4f70e1" providerId="ADAL" clId="{501CD662-2936-4B08-9515-C47F7C004D40}" dt="2024-04-05T17:55:20.423" v="31472" actId="20577"/>
          <ac:spMkLst>
            <pc:docMk/>
            <pc:sldMk cId="1165827118" sldId="344"/>
            <ac:spMk id="10" creationId="{D017A057-7282-6D79-74D9-B119E5820C71}"/>
          </ac:spMkLst>
        </pc:spChg>
        <pc:picChg chg="add mod">
          <ac:chgData name="Ida Barstad Fagerland" userId="7f42f5b3-eb50-48f6-8f8c-a1fc7c4f70e1" providerId="ADAL" clId="{501CD662-2936-4B08-9515-C47F7C004D40}" dt="2024-04-05T12:45:22.098" v="31060" actId="1076"/>
          <ac:picMkLst>
            <pc:docMk/>
            <pc:sldMk cId="1165827118" sldId="344"/>
            <ac:picMk id="9" creationId="{1AB01FEC-B5F1-87FD-7D93-0EF5EB7EB5DC}"/>
          </ac:picMkLst>
        </pc:picChg>
      </pc:sldChg>
      <pc:sldChg chg="addSp modSp add del mod ord">
        <pc:chgData name="Ida Barstad Fagerland" userId="7f42f5b3-eb50-48f6-8f8c-a1fc7c4f70e1" providerId="ADAL" clId="{501CD662-2936-4B08-9515-C47F7C004D40}" dt="2024-04-19T08:14:46.761" v="31537" actId="47"/>
        <pc:sldMkLst>
          <pc:docMk/>
          <pc:sldMk cId="1948875394" sldId="345"/>
        </pc:sldMkLst>
        <pc:spChg chg="add mod">
          <ac:chgData name="Ida Barstad Fagerland" userId="7f42f5b3-eb50-48f6-8f8c-a1fc7c4f70e1" providerId="ADAL" clId="{501CD662-2936-4B08-9515-C47F7C004D40}" dt="2024-04-06T14:11:54.788" v="31536" actId="113"/>
          <ac:spMkLst>
            <pc:docMk/>
            <pc:sldMk cId="1948875394" sldId="345"/>
            <ac:spMk id="4" creationId="{5031AD25-C0AA-343E-9D14-3EFE285B55CF}"/>
          </ac:spMkLst>
        </pc:spChg>
        <pc:picChg chg="add mod">
          <ac:chgData name="Ida Barstad Fagerland" userId="7f42f5b3-eb50-48f6-8f8c-a1fc7c4f70e1" providerId="ADAL" clId="{501CD662-2936-4B08-9515-C47F7C004D40}" dt="2024-04-06T14:10:58.444" v="31479" actId="1076"/>
          <ac:picMkLst>
            <pc:docMk/>
            <pc:sldMk cId="1948875394" sldId="345"/>
            <ac:picMk id="3" creationId="{7F0132F1-9611-CCFA-006B-B0FF5D1E9638}"/>
          </ac:picMkLst>
        </pc:picChg>
      </pc:sldChg>
      <pc:sldChg chg="add del">
        <pc:chgData name="Ida Barstad Fagerland" userId="7f42f5b3-eb50-48f6-8f8c-a1fc7c4f70e1" providerId="ADAL" clId="{501CD662-2936-4B08-9515-C47F7C004D40}" dt="2024-04-05T17:22:37.202" v="31430" actId="47"/>
        <pc:sldMkLst>
          <pc:docMk/>
          <pc:sldMk cId="3113727831" sldId="345"/>
        </pc:sldMkLst>
      </pc:sldChg>
      <pc:sldMasterChg chg="addSldLayout delSldLayout">
        <pc:chgData name="Ida Barstad Fagerland" userId="7f42f5b3-eb50-48f6-8f8c-a1fc7c4f70e1" providerId="ADAL" clId="{501CD662-2936-4B08-9515-C47F7C004D40}" dt="2024-04-19T08:15:01.920" v="31542" actId="47"/>
        <pc:sldMasterMkLst>
          <pc:docMk/>
          <pc:sldMasterMk cId="2158697151" sldId="2147483648"/>
        </pc:sldMasterMkLst>
        <pc:sldLayoutChg chg="del">
          <pc:chgData name="Ida Barstad Fagerland" userId="7f42f5b3-eb50-48f6-8f8c-a1fc7c4f70e1" providerId="ADAL" clId="{501CD662-2936-4B08-9515-C47F7C004D40}" dt="2024-04-04T10:43:23.410" v="17840" actId="47"/>
          <pc:sldLayoutMkLst>
            <pc:docMk/>
            <pc:sldMasterMk cId="2158697151" sldId="2147483648"/>
            <pc:sldLayoutMk cId="610890384" sldId="2147483660"/>
          </pc:sldLayoutMkLst>
        </pc:sldLayoutChg>
        <pc:sldLayoutChg chg="add del">
          <pc:chgData name="Ida Barstad Fagerland" userId="7f42f5b3-eb50-48f6-8f8c-a1fc7c4f70e1" providerId="ADAL" clId="{501CD662-2936-4B08-9515-C47F7C004D40}" dt="2024-04-19T08:15:01.920" v="31542" actId="47"/>
          <pc:sldLayoutMkLst>
            <pc:docMk/>
            <pc:sldMasterMk cId="2158697151" sldId="2147483648"/>
            <pc:sldLayoutMk cId="1794272960" sldId="2147483661"/>
          </pc:sldLayoutMkLst>
        </pc:sldLayoutChg>
        <pc:sldLayoutChg chg="add del">
          <pc:chgData name="Ida Barstad Fagerland" userId="7f42f5b3-eb50-48f6-8f8c-a1fc7c4f70e1" providerId="ADAL" clId="{501CD662-2936-4B08-9515-C47F7C004D40}" dt="2024-04-19T08:15:01.470" v="31541" actId="47"/>
          <pc:sldLayoutMkLst>
            <pc:docMk/>
            <pc:sldMasterMk cId="2158697151" sldId="2147483648"/>
            <pc:sldLayoutMk cId="3993182592" sldId="2147483662"/>
          </pc:sldLayoutMkLst>
        </pc:sldLayoutChg>
        <pc:sldLayoutChg chg="del">
          <pc:chgData name="Ida Barstad Fagerland" userId="7f42f5b3-eb50-48f6-8f8c-a1fc7c4f70e1" providerId="ADAL" clId="{501CD662-2936-4B08-9515-C47F7C004D40}" dt="2024-04-04T10:43:28.331" v="17841" actId="47"/>
          <pc:sldLayoutMkLst>
            <pc:docMk/>
            <pc:sldMasterMk cId="2158697151" sldId="2147483648"/>
            <pc:sldLayoutMk cId="1415429213" sldId="214748366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A11D7B-849C-4AF4-AE86-647E5252442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b-NO"/>
        </a:p>
      </dgm:t>
    </dgm:pt>
    <dgm:pt modelId="{5708EFF6-F317-4176-A1D1-BEA3F9793202}">
      <dgm:prSet phldrT="[Tekst]" custT="1"/>
      <dgm:spPr/>
      <dgm:t>
        <a:bodyPr/>
        <a:lstStyle/>
        <a:p>
          <a:r>
            <a:rPr lang="nb-NO" sz="2000" b="1" dirty="0"/>
            <a:t>Metodekonflikter</a:t>
          </a:r>
        </a:p>
      </dgm:t>
    </dgm:pt>
    <dgm:pt modelId="{DFF247EC-6AAA-4BFF-B8DD-6764AD1C41A6}" type="parTrans" cxnId="{F4DD7B40-8188-4F83-814B-997339300153}">
      <dgm:prSet/>
      <dgm:spPr/>
      <dgm:t>
        <a:bodyPr/>
        <a:lstStyle/>
        <a:p>
          <a:endParaRPr lang="nb-NO"/>
        </a:p>
      </dgm:t>
    </dgm:pt>
    <dgm:pt modelId="{6752FE7D-8CE2-47B3-849D-3A637A86B59E}" type="sibTrans" cxnId="{F4DD7B40-8188-4F83-814B-997339300153}">
      <dgm:prSet/>
      <dgm:spPr/>
      <dgm:t>
        <a:bodyPr/>
        <a:lstStyle/>
        <a:p>
          <a:endParaRPr lang="nb-NO"/>
        </a:p>
      </dgm:t>
    </dgm:pt>
    <dgm:pt modelId="{56D55EE3-A1DE-4F84-8AE2-A6CA5917C84C}">
      <dgm:prSet phldrT="[Tekst]" custT="1"/>
      <dgm:spPr/>
      <dgm:t>
        <a:bodyPr/>
        <a:lstStyle/>
        <a:p>
          <a:r>
            <a:rPr lang="nb-NO" sz="1800" dirty="0"/>
            <a:t>Handler om mål, midler, metoder og prosedyrer. </a:t>
          </a:r>
        </a:p>
      </dgm:t>
    </dgm:pt>
    <dgm:pt modelId="{E2722771-3F06-4670-8D38-F521DC06FB87}" type="parTrans" cxnId="{0BFCBD31-C06C-4CDD-9918-BD420E966591}">
      <dgm:prSet/>
      <dgm:spPr/>
      <dgm:t>
        <a:bodyPr/>
        <a:lstStyle/>
        <a:p>
          <a:endParaRPr lang="nb-NO"/>
        </a:p>
      </dgm:t>
    </dgm:pt>
    <dgm:pt modelId="{2238E2A2-EC3D-490B-8BEC-ADF2D6684955}" type="sibTrans" cxnId="{0BFCBD31-C06C-4CDD-9918-BD420E966591}">
      <dgm:prSet/>
      <dgm:spPr/>
      <dgm:t>
        <a:bodyPr/>
        <a:lstStyle/>
        <a:p>
          <a:endParaRPr lang="nb-NO"/>
        </a:p>
      </dgm:t>
    </dgm:pt>
    <dgm:pt modelId="{A78FE5F6-FFEE-4ACF-8D74-89A84F023FF5}">
      <dgm:prSet phldrT="[Tekst]" custT="1"/>
      <dgm:spPr/>
      <dgm:t>
        <a:bodyPr/>
        <a:lstStyle/>
        <a:p>
          <a:r>
            <a:rPr lang="nb-NO" sz="1800" dirty="0"/>
            <a:t>Vanlige, fører sjelden til at man blir uvenner</a:t>
          </a:r>
        </a:p>
      </dgm:t>
    </dgm:pt>
    <dgm:pt modelId="{C966B565-3D38-4281-BF5D-E7AB4118F86C}" type="parTrans" cxnId="{F09ACA03-2318-4D9F-B8A9-B91E17A998BB}">
      <dgm:prSet/>
      <dgm:spPr/>
      <dgm:t>
        <a:bodyPr/>
        <a:lstStyle/>
        <a:p>
          <a:endParaRPr lang="nb-NO"/>
        </a:p>
      </dgm:t>
    </dgm:pt>
    <dgm:pt modelId="{BE454B50-7402-42DD-B3F7-85BAD59F96CA}" type="sibTrans" cxnId="{F09ACA03-2318-4D9F-B8A9-B91E17A998BB}">
      <dgm:prSet/>
      <dgm:spPr/>
      <dgm:t>
        <a:bodyPr/>
        <a:lstStyle/>
        <a:p>
          <a:endParaRPr lang="nb-NO"/>
        </a:p>
      </dgm:t>
    </dgm:pt>
    <dgm:pt modelId="{5F7A6D14-B550-4908-BE2A-FE679515F472}" type="pres">
      <dgm:prSet presAssocID="{C4A11D7B-849C-4AF4-AE86-647E5252442F}" presName="Name0" presStyleCnt="0">
        <dgm:presLayoutVars>
          <dgm:dir/>
          <dgm:animLvl val="lvl"/>
          <dgm:resizeHandles val="exact"/>
        </dgm:presLayoutVars>
      </dgm:prSet>
      <dgm:spPr/>
    </dgm:pt>
    <dgm:pt modelId="{8E924471-F727-43EE-92D2-72D3F3E6F7E6}" type="pres">
      <dgm:prSet presAssocID="{5708EFF6-F317-4176-A1D1-BEA3F9793202}" presName="composite" presStyleCnt="0"/>
      <dgm:spPr/>
    </dgm:pt>
    <dgm:pt modelId="{D2ED1943-CC8A-4E09-A47D-A3C6DA856359}" type="pres">
      <dgm:prSet presAssocID="{5708EFF6-F317-4176-A1D1-BEA3F9793202}" presName="parTx" presStyleLbl="alignNode1" presStyleIdx="0" presStyleCnt="1">
        <dgm:presLayoutVars>
          <dgm:chMax val="0"/>
          <dgm:chPref val="0"/>
          <dgm:bulletEnabled val="1"/>
        </dgm:presLayoutVars>
      </dgm:prSet>
      <dgm:spPr/>
    </dgm:pt>
    <dgm:pt modelId="{5B2DBA0B-2065-488A-AC33-7A5C2A093D4F}" type="pres">
      <dgm:prSet presAssocID="{5708EFF6-F317-4176-A1D1-BEA3F9793202}" presName="desTx" presStyleLbl="alignAccFollowNode1" presStyleIdx="0" presStyleCnt="1">
        <dgm:presLayoutVars>
          <dgm:bulletEnabled val="1"/>
        </dgm:presLayoutVars>
      </dgm:prSet>
      <dgm:spPr/>
    </dgm:pt>
  </dgm:ptLst>
  <dgm:cxnLst>
    <dgm:cxn modelId="{F09ACA03-2318-4D9F-B8A9-B91E17A998BB}" srcId="{5708EFF6-F317-4176-A1D1-BEA3F9793202}" destId="{A78FE5F6-FFEE-4ACF-8D74-89A84F023FF5}" srcOrd="1" destOrd="0" parTransId="{C966B565-3D38-4281-BF5D-E7AB4118F86C}" sibTransId="{BE454B50-7402-42DD-B3F7-85BAD59F96CA}"/>
    <dgm:cxn modelId="{94DFCA1F-C0FF-4CC1-BCC4-05FCA4A81787}" type="presOf" srcId="{5708EFF6-F317-4176-A1D1-BEA3F9793202}" destId="{D2ED1943-CC8A-4E09-A47D-A3C6DA856359}" srcOrd="0" destOrd="0" presId="urn:microsoft.com/office/officeart/2005/8/layout/hList1"/>
    <dgm:cxn modelId="{0BFCBD31-C06C-4CDD-9918-BD420E966591}" srcId="{5708EFF6-F317-4176-A1D1-BEA3F9793202}" destId="{56D55EE3-A1DE-4F84-8AE2-A6CA5917C84C}" srcOrd="0" destOrd="0" parTransId="{E2722771-3F06-4670-8D38-F521DC06FB87}" sibTransId="{2238E2A2-EC3D-490B-8BEC-ADF2D6684955}"/>
    <dgm:cxn modelId="{F4DD7B40-8188-4F83-814B-997339300153}" srcId="{C4A11D7B-849C-4AF4-AE86-647E5252442F}" destId="{5708EFF6-F317-4176-A1D1-BEA3F9793202}" srcOrd="0" destOrd="0" parTransId="{DFF247EC-6AAA-4BFF-B8DD-6764AD1C41A6}" sibTransId="{6752FE7D-8CE2-47B3-849D-3A637A86B59E}"/>
    <dgm:cxn modelId="{B52F2983-9299-4101-8D70-942BD999ED75}" type="presOf" srcId="{C4A11D7B-849C-4AF4-AE86-647E5252442F}" destId="{5F7A6D14-B550-4908-BE2A-FE679515F472}" srcOrd="0" destOrd="0" presId="urn:microsoft.com/office/officeart/2005/8/layout/hList1"/>
    <dgm:cxn modelId="{4E1CE785-FFE0-4DB7-9B97-92287BAC177C}" type="presOf" srcId="{A78FE5F6-FFEE-4ACF-8D74-89A84F023FF5}" destId="{5B2DBA0B-2065-488A-AC33-7A5C2A093D4F}" srcOrd="0" destOrd="1" presId="urn:microsoft.com/office/officeart/2005/8/layout/hList1"/>
    <dgm:cxn modelId="{59F989E4-2384-41B6-B7A2-5E555D304B56}" type="presOf" srcId="{56D55EE3-A1DE-4F84-8AE2-A6CA5917C84C}" destId="{5B2DBA0B-2065-488A-AC33-7A5C2A093D4F}" srcOrd="0" destOrd="0" presId="urn:microsoft.com/office/officeart/2005/8/layout/hList1"/>
    <dgm:cxn modelId="{F2B51149-39F6-4405-A1EC-0E22B8125E2C}" type="presParOf" srcId="{5F7A6D14-B550-4908-BE2A-FE679515F472}" destId="{8E924471-F727-43EE-92D2-72D3F3E6F7E6}" srcOrd="0" destOrd="0" presId="urn:microsoft.com/office/officeart/2005/8/layout/hList1"/>
    <dgm:cxn modelId="{89AAFD03-213F-4A94-8C1C-F239B7545850}" type="presParOf" srcId="{8E924471-F727-43EE-92D2-72D3F3E6F7E6}" destId="{D2ED1943-CC8A-4E09-A47D-A3C6DA856359}" srcOrd="0" destOrd="0" presId="urn:microsoft.com/office/officeart/2005/8/layout/hList1"/>
    <dgm:cxn modelId="{0A82A22F-33E5-4C9F-B88E-63B59EB91051}" type="presParOf" srcId="{8E924471-F727-43EE-92D2-72D3F3E6F7E6}" destId="{5B2DBA0B-2065-488A-AC33-7A5C2A093D4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A11D7B-849C-4AF4-AE86-647E5252442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b-NO"/>
        </a:p>
      </dgm:t>
    </dgm:pt>
    <dgm:pt modelId="{5708EFF6-F317-4176-A1D1-BEA3F9793202}">
      <dgm:prSet phldrT="[Tekst]" custT="1"/>
      <dgm:spPr/>
      <dgm:t>
        <a:bodyPr/>
        <a:lstStyle/>
        <a:p>
          <a:r>
            <a:rPr lang="nb-NO" sz="2000" b="1" dirty="0"/>
            <a:t>Personlige konflikter</a:t>
          </a:r>
        </a:p>
      </dgm:t>
    </dgm:pt>
    <dgm:pt modelId="{DFF247EC-6AAA-4BFF-B8DD-6764AD1C41A6}" type="parTrans" cxnId="{F4DD7B40-8188-4F83-814B-997339300153}">
      <dgm:prSet/>
      <dgm:spPr/>
      <dgm:t>
        <a:bodyPr/>
        <a:lstStyle/>
        <a:p>
          <a:endParaRPr lang="nb-NO"/>
        </a:p>
      </dgm:t>
    </dgm:pt>
    <dgm:pt modelId="{6752FE7D-8CE2-47B3-849D-3A637A86B59E}" type="sibTrans" cxnId="{F4DD7B40-8188-4F83-814B-997339300153}">
      <dgm:prSet/>
      <dgm:spPr/>
      <dgm:t>
        <a:bodyPr/>
        <a:lstStyle/>
        <a:p>
          <a:endParaRPr lang="nb-NO"/>
        </a:p>
      </dgm:t>
    </dgm:pt>
    <dgm:pt modelId="{56D55EE3-A1DE-4F84-8AE2-A6CA5917C84C}">
      <dgm:prSet phldrT="[Tekst]" custT="1"/>
      <dgm:spPr/>
      <dgm:t>
        <a:bodyPr/>
        <a:lstStyle/>
        <a:p>
          <a:r>
            <a:rPr lang="nb-NO" sz="1800" dirty="0"/>
            <a:t>Handler om identitet, selvfølelse, avvisning, tillitsbrudd og generelt måter å komme på kant med hverandre på</a:t>
          </a:r>
        </a:p>
      </dgm:t>
    </dgm:pt>
    <dgm:pt modelId="{E2722771-3F06-4670-8D38-F521DC06FB87}" type="parTrans" cxnId="{0BFCBD31-C06C-4CDD-9918-BD420E966591}">
      <dgm:prSet/>
      <dgm:spPr/>
      <dgm:t>
        <a:bodyPr/>
        <a:lstStyle/>
        <a:p>
          <a:endParaRPr lang="nb-NO"/>
        </a:p>
      </dgm:t>
    </dgm:pt>
    <dgm:pt modelId="{2238E2A2-EC3D-490B-8BEC-ADF2D6684955}" type="sibTrans" cxnId="{0BFCBD31-C06C-4CDD-9918-BD420E966591}">
      <dgm:prSet/>
      <dgm:spPr/>
      <dgm:t>
        <a:bodyPr/>
        <a:lstStyle/>
        <a:p>
          <a:endParaRPr lang="nb-NO"/>
        </a:p>
      </dgm:t>
    </dgm:pt>
    <dgm:pt modelId="{A78FE5F6-FFEE-4ACF-8D74-89A84F023FF5}">
      <dgm:prSet phldrT="[Tekst]" custT="1"/>
      <dgm:spPr/>
      <dgm:t>
        <a:bodyPr/>
        <a:lstStyle/>
        <a:p>
          <a:r>
            <a:rPr lang="nb-NO" sz="1800" dirty="0"/>
            <a:t>Fører ofte til dårlig psykisk arbeidsmiljø</a:t>
          </a:r>
        </a:p>
      </dgm:t>
    </dgm:pt>
    <dgm:pt modelId="{C966B565-3D38-4281-BF5D-E7AB4118F86C}" type="parTrans" cxnId="{F09ACA03-2318-4D9F-B8A9-B91E17A998BB}">
      <dgm:prSet/>
      <dgm:spPr/>
      <dgm:t>
        <a:bodyPr/>
        <a:lstStyle/>
        <a:p>
          <a:endParaRPr lang="nb-NO"/>
        </a:p>
      </dgm:t>
    </dgm:pt>
    <dgm:pt modelId="{BE454B50-7402-42DD-B3F7-85BAD59F96CA}" type="sibTrans" cxnId="{F09ACA03-2318-4D9F-B8A9-B91E17A998BB}">
      <dgm:prSet/>
      <dgm:spPr/>
      <dgm:t>
        <a:bodyPr/>
        <a:lstStyle/>
        <a:p>
          <a:endParaRPr lang="nb-NO"/>
        </a:p>
      </dgm:t>
    </dgm:pt>
    <dgm:pt modelId="{8625D366-7A46-4CA4-8C51-1AC40BC3904B}">
      <dgm:prSet phldrT="[Tekst]" custT="1"/>
      <dgm:spPr/>
      <dgm:t>
        <a:bodyPr/>
        <a:lstStyle/>
        <a:p>
          <a:r>
            <a:rPr lang="nb-NO" sz="1800" dirty="0"/>
            <a:t>Det er snakk om følelsesmessige uenigheter hvor forholdet mellom parten har tatt skade</a:t>
          </a:r>
        </a:p>
      </dgm:t>
    </dgm:pt>
    <dgm:pt modelId="{E17A27C9-0C0F-4801-8E16-C8F9EDE0B9C1}" type="parTrans" cxnId="{D0082C86-DB60-4B89-9605-B706EE8A9CFB}">
      <dgm:prSet/>
      <dgm:spPr/>
      <dgm:t>
        <a:bodyPr/>
        <a:lstStyle/>
        <a:p>
          <a:endParaRPr lang="nb-NO"/>
        </a:p>
      </dgm:t>
    </dgm:pt>
    <dgm:pt modelId="{DCBCB153-1E6F-463D-A1F0-0E3138970156}" type="sibTrans" cxnId="{D0082C86-DB60-4B89-9605-B706EE8A9CFB}">
      <dgm:prSet/>
      <dgm:spPr/>
      <dgm:t>
        <a:bodyPr/>
        <a:lstStyle/>
        <a:p>
          <a:endParaRPr lang="nb-NO"/>
        </a:p>
      </dgm:t>
    </dgm:pt>
    <dgm:pt modelId="{5F7A6D14-B550-4908-BE2A-FE679515F472}" type="pres">
      <dgm:prSet presAssocID="{C4A11D7B-849C-4AF4-AE86-647E5252442F}" presName="Name0" presStyleCnt="0">
        <dgm:presLayoutVars>
          <dgm:dir/>
          <dgm:animLvl val="lvl"/>
          <dgm:resizeHandles val="exact"/>
        </dgm:presLayoutVars>
      </dgm:prSet>
      <dgm:spPr/>
    </dgm:pt>
    <dgm:pt modelId="{8E924471-F727-43EE-92D2-72D3F3E6F7E6}" type="pres">
      <dgm:prSet presAssocID="{5708EFF6-F317-4176-A1D1-BEA3F9793202}" presName="composite" presStyleCnt="0"/>
      <dgm:spPr/>
    </dgm:pt>
    <dgm:pt modelId="{D2ED1943-CC8A-4E09-A47D-A3C6DA856359}" type="pres">
      <dgm:prSet presAssocID="{5708EFF6-F317-4176-A1D1-BEA3F9793202}" presName="parTx" presStyleLbl="alignNode1" presStyleIdx="0" presStyleCnt="1">
        <dgm:presLayoutVars>
          <dgm:chMax val="0"/>
          <dgm:chPref val="0"/>
          <dgm:bulletEnabled val="1"/>
        </dgm:presLayoutVars>
      </dgm:prSet>
      <dgm:spPr/>
    </dgm:pt>
    <dgm:pt modelId="{5B2DBA0B-2065-488A-AC33-7A5C2A093D4F}" type="pres">
      <dgm:prSet presAssocID="{5708EFF6-F317-4176-A1D1-BEA3F9793202}" presName="desTx" presStyleLbl="alignAccFollowNode1" presStyleIdx="0" presStyleCnt="1">
        <dgm:presLayoutVars>
          <dgm:bulletEnabled val="1"/>
        </dgm:presLayoutVars>
      </dgm:prSet>
      <dgm:spPr/>
    </dgm:pt>
  </dgm:ptLst>
  <dgm:cxnLst>
    <dgm:cxn modelId="{F09ACA03-2318-4D9F-B8A9-B91E17A998BB}" srcId="{5708EFF6-F317-4176-A1D1-BEA3F9793202}" destId="{A78FE5F6-FFEE-4ACF-8D74-89A84F023FF5}" srcOrd="1" destOrd="0" parTransId="{C966B565-3D38-4281-BF5D-E7AB4118F86C}" sibTransId="{BE454B50-7402-42DD-B3F7-85BAD59F96CA}"/>
    <dgm:cxn modelId="{94DFCA1F-C0FF-4CC1-BCC4-05FCA4A81787}" type="presOf" srcId="{5708EFF6-F317-4176-A1D1-BEA3F9793202}" destId="{D2ED1943-CC8A-4E09-A47D-A3C6DA856359}" srcOrd="0" destOrd="0" presId="urn:microsoft.com/office/officeart/2005/8/layout/hList1"/>
    <dgm:cxn modelId="{0BFCBD31-C06C-4CDD-9918-BD420E966591}" srcId="{5708EFF6-F317-4176-A1D1-BEA3F9793202}" destId="{56D55EE3-A1DE-4F84-8AE2-A6CA5917C84C}" srcOrd="0" destOrd="0" parTransId="{E2722771-3F06-4670-8D38-F521DC06FB87}" sibTransId="{2238E2A2-EC3D-490B-8BEC-ADF2D6684955}"/>
    <dgm:cxn modelId="{F4DD7B40-8188-4F83-814B-997339300153}" srcId="{C4A11D7B-849C-4AF4-AE86-647E5252442F}" destId="{5708EFF6-F317-4176-A1D1-BEA3F9793202}" srcOrd="0" destOrd="0" parTransId="{DFF247EC-6AAA-4BFF-B8DD-6764AD1C41A6}" sibTransId="{6752FE7D-8CE2-47B3-849D-3A637A86B59E}"/>
    <dgm:cxn modelId="{B52F2983-9299-4101-8D70-942BD999ED75}" type="presOf" srcId="{C4A11D7B-849C-4AF4-AE86-647E5252442F}" destId="{5F7A6D14-B550-4908-BE2A-FE679515F472}" srcOrd="0" destOrd="0" presId="urn:microsoft.com/office/officeart/2005/8/layout/hList1"/>
    <dgm:cxn modelId="{4E1CE785-FFE0-4DB7-9B97-92287BAC177C}" type="presOf" srcId="{A78FE5F6-FFEE-4ACF-8D74-89A84F023FF5}" destId="{5B2DBA0B-2065-488A-AC33-7A5C2A093D4F}" srcOrd="0" destOrd="1" presId="urn:microsoft.com/office/officeart/2005/8/layout/hList1"/>
    <dgm:cxn modelId="{D0082C86-DB60-4B89-9605-B706EE8A9CFB}" srcId="{5708EFF6-F317-4176-A1D1-BEA3F9793202}" destId="{8625D366-7A46-4CA4-8C51-1AC40BC3904B}" srcOrd="2" destOrd="0" parTransId="{E17A27C9-0C0F-4801-8E16-C8F9EDE0B9C1}" sibTransId="{DCBCB153-1E6F-463D-A1F0-0E3138970156}"/>
    <dgm:cxn modelId="{59F989E4-2384-41B6-B7A2-5E555D304B56}" type="presOf" srcId="{56D55EE3-A1DE-4F84-8AE2-A6CA5917C84C}" destId="{5B2DBA0B-2065-488A-AC33-7A5C2A093D4F}" srcOrd="0" destOrd="0" presId="urn:microsoft.com/office/officeart/2005/8/layout/hList1"/>
    <dgm:cxn modelId="{AD17A8ED-BE41-4750-9DE3-972E7F8F0A93}" type="presOf" srcId="{8625D366-7A46-4CA4-8C51-1AC40BC3904B}" destId="{5B2DBA0B-2065-488A-AC33-7A5C2A093D4F}" srcOrd="0" destOrd="2" presId="urn:microsoft.com/office/officeart/2005/8/layout/hList1"/>
    <dgm:cxn modelId="{F2B51149-39F6-4405-A1EC-0E22B8125E2C}" type="presParOf" srcId="{5F7A6D14-B550-4908-BE2A-FE679515F472}" destId="{8E924471-F727-43EE-92D2-72D3F3E6F7E6}" srcOrd="0" destOrd="0" presId="urn:microsoft.com/office/officeart/2005/8/layout/hList1"/>
    <dgm:cxn modelId="{89AAFD03-213F-4A94-8C1C-F239B7545850}" type="presParOf" srcId="{8E924471-F727-43EE-92D2-72D3F3E6F7E6}" destId="{D2ED1943-CC8A-4E09-A47D-A3C6DA856359}" srcOrd="0" destOrd="0" presId="urn:microsoft.com/office/officeart/2005/8/layout/hList1"/>
    <dgm:cxn modelId="{0A82A22F-33E5-4C9F-B88E-63B59EB91051}" type="presParOf" srcId="{8E924471-F727-43EE-92D2-72D3F3E6F7E6}" destId="{5B2DBA0B-2065-488A-AC33-7A5C2A093D4F}"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A11D7B-849C-4AF4-AE86-647E5252442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b-NO"/>
        </a:p>
      </dgm:t>
    </dgm:pt>
    <dgm:pt modelId="{5708EFF6-F317-4176-A1D1-BEA3F9793202}">
      <dgm:prSet phldrT="[Tekst]" custT="1"/>
      <dgm:spPr/>
      <dgm:t>
        <a:bodyPr/>
        <a:lstStyle/>
        <a:p>
          <a:r>
            <a:rPr lang="nb-NO" sz="2000" b="1" dirty="0"/>
            <a:t>Ressurskonflikter</a:t>
          </a:r>
        </a:p>
      </dgm:t>
    </dgm:pt>
    <dgm:pt modelId="{DFF247EC-6AAA-4BFF-B8DD-6764AD1C41A6}" type="parTrans" cxnId="{F4DD7B40-8188-4F83-814B-997339300153}">
      <dgm:prSet/>
      <dgm:spPr/>
      <dgm:t>
        <a:bodyPr/>
        <a:lstStyle/>
        <a:p>
          <a:endParaRPr lang="nb-NO"/>
        </a:p>
      </dgm:t>
    </dgm:pt>
    <dgm:pt modelId="{6752FE7D-8CE2-47B3-849D-3A637A86B59E}" type="sibTrans" cxnId="{F4DD7B40-8188-4F83-814B-997339300153}">
      <dgm:prSet/>
      <dgm:spPr/>
      <dgm:t>
        <a:bodyPr/>
        <a:lstStyle/>
        <a:p>
          <a:endParaRPr lang="nb-NO"/>
        </a:p>
      </dgm:t>
    </dgm:pt>
    <dgm:pt modelId="{56D55EE3-A1DE-4F84-8AE2-A6CA5917C84C}">
      <dgm:prSet phldrT="[Tekst]" custT="1"/>
      <dgm:spPr/>
      <dgm:t>
        <a:bodyPr/>
        <a:lstStyle/>
        <a:p>
          <a:r>
            <a:rPr lang="nb-NO" sz="1800" dirty="0"/>
            <a:t>Handler om fordeling av begrensede ressurser som penger, arbeid materielle goder, plass, tid m.m.</a:t>
          </a:r>
        </a:p>
      </dgm:t>
    </dgm:pt>
    <dgm:pt modelId="{E2722771-3F06-4670-8D38-F521DC06FB87}" type="parTrans" cxnId="{0BFCBD31-C06C-4CDD-9918-BD420E966591}">
      <dgm:prSet/>
      <dgm:spPr/>
      <dgm:t>
        <a:bodyPr/>
        <a:lstStyle/>
        <a:p>
          <a:endParaRPr lang="nb-NO"/>
        </a:p>
      </dgm:t>
    </dgm:pt>
    <dgm:pt modelId="{2238E2A2-EC3D-490B-8BEC-ADF2D6684955}" type="sibTrans" cxnId="{0BFCBD31-C06C-4CDD-9918-BD420E966591}">
      <dgm:prSet/>
      <dgm:spPr/>
      <dgm:t>
        <a:bodyPr/>
        <a:lstStyle/>
        <a:p>
          <a:endParaRPr lang="nb-NO"/>
        </a:p>
      </dgm:t>
    </dgm:pt>
    <dgm:pt modelId="{A78FE5F6-FFEE-4ACF-8D74-89A84F023FF5}">
      <dgm:prSet phldrT="[Tekst]" custT="1"/>
      <dgm:spPr/>
      <dgm:t>
        <a:bodyPr/>
        <a:lstStyle/>
        <a:p>
          <a:r>
            <a:rPr lang="nb-NO" sz="1800" dirty="0"/>
            <a:t>Velkjent på en arena eller i en gruppe med begrensede ressurser</a:t>
          </a:r>
        </a:p>
      </dgm:t>
    </dgm:pt>
    <dgm:pt modelId="{C966B565-3D38-4281-BF5D-E7AB4118F86C}" type="parTrans" cxnId="{F09ACA03-2318-4D9F-B8A9-B91E17A998BB}">
      <dgm:prSet/>
      <dgm:spPr/>
      <dgm:t>
        <a:bodyPr/>
        <a:lstStyle/>
        <a:p>
          <a:endParaRPr lang="nb-NO"/>
        </a:p>
      </dgm:t>
    </dgm:pt>
    <dgm:pt modelId="{BE454B50-7402-42DD-B3F7-85BAD59F96CA}" type="sibTrans" cxnId="{F09ACA03-2318-4D9F-B8A9-B91E17A998BB}">
      <dgm:prSet/>
      <dgm:spPr/>
      <dgm:t>
        <a:bodyPr/>
        <a:lstStyle/>
        <a:p>
          <a:endParaRPr lang="nb-NO"/>
        </a:p>
      </dgm:t>
    </dgm:pt>
    <dgm:pt modelId="{5F7A6D14-B550-4908-BE2A-FE679515F472}" type="pres">
      <dgm:prSet presAssocID="{C4A11D7B-849C-4AF4-AE86-647E5252442F}" presName="Name0" presStyleCnt="0">
        <dgm:presLayoutVars>
          <dgm:dir/>
          <dgm:animLvl val="lvl"/>
          <dgm:resizeHandles val="exact"/>
        </dgm:presLayoutVars>
      </dgm:prSet>
      <dgm:spPr/>
    </dgm:pt>
    <dgm:pt modelId="{8E924471-F727-43EE-92D2-72D3F3E6F7E6}" type="pres">
      <dgm:prSet presAssocID="{5708EFF6-F317-4176-A1D1-BEA3F9793202}" presName="composite" presStyleCnt="0"/>
      <dgm:spPr/>
    </dgm:pt>
    <dgm:pt modelId="{D2ED1943-CC8A-4E09-A47D-A3C6DA856359}" type="pres">
      <dgm:prSet presAssocID="{5708EFF6-F317-4176-A1D1-BEA3F9793202}" presName="parTx" presStyleLbl="alignNode1" presStyleIdx="0" presStyleCnt="1" custLinFactX="125708" custLinFactNeighborX="200000" custLinFactNeighborY="-5967">
        <dgm:presLayoutVars>
          <dgm:chMax val="0"/>
          <dgm:chPref val="0"/>
          <dgm:bulletEnabled val="1"/>
        </dgm:presLayoutVars>
      </dgm:prSet>
      <dgm:spPr/>
    </dgm:pt>
    <dgm:pt modelId="{5B2DBA0B-2065-488A-AC33-7A5C2A093D4F}" type="pres">
      <dgm:prSet presAssocID="{5708EFF6-F317-4176-A1D1-BEA3F9793202}" presName="desTx" presStyleLbl="alignAccFollowNode1" presStyleIdx="0" presStyleCnt="1">
        <dgm:presLayoutVars>
          <dgm:bulletEnabled val="1"/>
        </dgm:presLayoutVars>
      </dgm:prSet>
      <dgm:spPr/>
    </dgm:pt>
  </dgm:ptLst>
  <dgm:cxnLst>
    <dgm:cxn modelId="{F09ACA03-2318-4D9F-B8A9-B91E17A998BB}" srcId="{5708EFF6-F317-4176-A1D1-BEA3F9793202}" destId="{A78FE5F6-FFEE-4ACF-8D74-89A84F023FF5}" srcOrd="1" destOrd="0" parTransId="{C966B565-3D38-4281-BF5D-E7AB4118F86C}" sibTransId="{BE454B50-7402-42DD-B3F7-85BAD59F96CA}"/>
    <dgm:cxn modelId="{94DFCA1F-C0FF-4CC1-BCC4-05FCA4A81787}" type="presOf" srcId="{5708EFF6-F317-4176-A1D1-BEA3F9793202}" destId="{D2ED1943-CC8A-4E09-A47D-A3C6DA856359}" srcOrd="0" destOrd="0" presId="urn:microsoft.com/office/officeart/2005/8/layout/hList1"/>
    <dgm:cxn modelId="{0BFCBD31-C06C-4CDD-9918-BD420E966591}" srcId="{5708EFF6-F317-4176-A1D1-BEA3F9793202}" destId="{56D55EE3-A1DE-4F84-8AE2-A6CA5917C84C}" srcOrd="0" destOrd="0" parTransId="{E2722771-3F06-4670-8D38-F521DC06FB87}" sibTransId="{2238E2A2-EC3D-490B-8BEC-ADF2D6684955}"/>
    <dgm:cxn modelId="{F4DD7B40-8188-4F83-814B-997339300153}" srcId="{C4A11D7B-849C-4AF4-AE86-647E5252442F}" destId="{5708EFF6-F317-4176-A1D1-BEA3F9793202}" srcOrd="0" destOrd="0" parTransId="{DFF247EC-6AAA-4BFF-B8DD-6764AD1C41A6}" sibTransId="{6752FE7D-8CE2-47B3-849D-3A637A86B59E}"/>
    <dgm:cxn modelId="{B52F2983-9299-4101-8D70-942BD999ED75}" type="presOf" srcId="{C4A11D7B-849C-4AF4-AE86-647E5252442F}" destId="{5F7A6D14-B550-4908-BE2A-FE679515F472}" srcOrd="0" destOrd="0" presId="urn:microsoft.com/office/officeart/2005/8/layout/hList1"/>
    <dgm:cxn modelId="{4E1CE785-FFE0-4DB7-9B97-92287BAC177C}" type="presOf" srcId="{A78FE5F6-FFEE-4ACF-8D74-89A84F023FF5}" destId="{5B2DBA0B-2065-488A-AC33-7A5C2A093D4F}" srcOrd="0" destOrd="1" presId="urn:microsoft.com/office/officeart/2005/8/layout/hList1"/>
    <dgm:cxn modelId="{59F989E4-2384-41B6-B7A2-5E555D304B56}" type="presOf" srcId="{56D55EE3-A1DE-4F84-8AE2-A6CA5917C84C}" destId="{5B2DBA0B-2065-488A-AC33-7A5C2A093D4F}" srcOrd="0" destOrd="0" presId="urn:microsoft.com/office/officeart/2005/8/layout/hList1"/>
    <dgm:cxn modelId="{F2B51149-39F6-4405-A1EC-0E22B8125E2C}" type="presParOf" srcId="{5F7A6D14-B550-4908-BE2A-FE679515F472}" destId="{8E924471-F727-43EE-92D2-72D3F3E6F7E6}" srcOrd="0" destOrd="0" presId="urn:microsoft.com/office/officeart/2005/8/layout/hList1"/>
    <dgm:cxn modelId="{89AAFD03-213F-4A94-8C1C-F239B7545850}" type="presParOf" srcId="{8E924471-F727-43EE-92D2-72D3F3E6F7E6}" destId="{D2ED1943-CC8A-4E09-A47D-A3C6DA856359}" srcOrd="0" destOrd="0" presId="urn:microsoft.com/office/officeart/2005/8/layout/hList1"/>
    <dgm:cxn modelId="{0A82A22F-33E5-4C9F-B88E-63B59EB91051}" type="presParOf" srcId="{8E924471-F727-43EE-92D2-72D3F3E6F7E6}" destId="{5B2DBA0B-2065-488A-AC33-7A5C2A093D4F}"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A11D7B-849C-4AF4-AE86-647E5252442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b-NO"/>
        </a:p>
      </dgm:t>
    </dgm:pt>
    <dgm:pt modelId="{5708EFF6-F317-4176-A1D1-BEA3F9793202}">
      <dgm:prSet phldrT="[Tekst]" custT="1"/>
      <dgm:spPr/>
      <dgm:t>
        <a:bodyPr/>
        <a:lstStyle/>
        <a:p>
          <a:r>
            <a:rPr lang="nb-NO" sz="2000" b="1" dirty="0"/>
            <a:t>Verdikonflikter</a:t>
          </a:r>
        </a:p>
      </dgm:t>
    </dgm:pt>
    <dgm:pt modelId="{DFF247EC-6AAA-4BFF-B8DD-6764AD1C41A6}" type="parTrans" cxnId="{F4DD7B40-8188-4F83-814B-997339300153}">
      <dgm:prSet/>
      <dgm:spPr/>
      <dgm:t>
        <a:bodyPr/>
        <a:lstStyle/>
        <a:p>
          <a:endParaRPr lang="nb-NO"/>
        </a:p>
      </dgm:t>
    </dgm:pt>
    <dgm:pt modelId="{6752FE7D-8CE2-47B3-849D-3A637A86B59E}" type="sibTrans" cxnId="{F4DD7B40-8188-4F83-814B-997339300153}">
      <dgm:prSet/>
      <dgm:spPr/>
      <dgm:t>
        <a:bodyPr/>
        <a:lstStyle/>
        <a:p>
          <a:endParaRPr lang="nb-NO"/>
        </a:p>
      </dgm:t>
    </dgm:pt>
    <dgm:pt modelId="{56D55EE3-A1DE-4F84-8AE2-A6CA5917C84C}">
      <dgm:prSet phldrT="[Tekst]" custT="1"/>
      <dgm:spPr/>
      <dgm:t>
        <a:bodyPr/>
        <a:lstStyle/>
        <a:p>
          <a:r>
            <a:rPr lang="nb-NO" sz="1800" dirty="0"/>
            <a:t>Handler om personlige verdier og holdninger</a:t>
          </a:r>
        </a:p>
      </dgm:t>
    </dgm:pt>
    <dgm:pt modelId="{E2722771-3F06-4670-8D38-F521DC06FB87}" type="parTrans" cxnId="{0BFCBD31-C06C-4CDD-9918-BD420E966591}">
      <dgm:prSet/>
      <dgm:spPr/>
      <dgm:t>
        <a:bodyPr/>
        <a:lstStyle/>
        <a:p>
          <a:endParaRPr lang="nb-NO"/>
        </a:p>
      </dgm:t>
    </dgm:pt>
    <dgm:pt modelId="{2238E2A2-EC3D-490B-8BEC-ADF2D6684955}" type="sibTrans" cxnId="{0BFCBD31-C06C-4CDD-9918-BD420E966591}">
      <dgm:prSet/>
      <dgm:spPr/>
      <dgm:t>
        <a:bodyPr/>
        <a:lstStyle/>
        <a:p>
          <a:endParaRPr lang="nb-NO"/>
        </a:p>
      </dgm:t>
    </dgm:pt>
    <dgm:pt modelId="{A78FE5F6-FFEE-4ACF-8D74-89A84F023FF5}">
      <dgm:prSet phldrT="[Tekst]" custT="1"/>
      <dgm:spPr/>
      <dgm:t>
        <a:bodyPr/>
        <a:lstStyle/>
        <a:p>
          <a:r>
            <a:rPr lang="nb-NO" sz="1800" dirty="0"/>
            <a:t>Hva er riktig og hva er galt?</a:t>
          </a:r>
        </a:p>
      </dgm:t>
    </dgm:pt>
    <dgm:pt modelId="{C966B565-3D38-4281-BF5D-E7AB4118F86C}" type="parTrans" cxnId="{F09ACA03-2318-4D9F-B8A9-B91E17A998BB}">
      <dgm:prSet/>
      <dgm:spPr/>
      <dgm:t>
        <a:bodyPr/>
        <a:lstStyle/>
        <a:p>
          <a:endParaRPr lang="nb-NO"/>
        </a:p>
      </dgm:t>
    </dgm:pt>
    <dgm:pt modelId="{BE454B50-7402-42DD-B3F7-85BAD59F96CA}" type="sibTrans" cxnId="{F09ACA03-2318-4D9F-B8A9-B91E17A998BB}">
      <dgm:prSet/>
      <dgm:spPr/>
      <dgm:t>
        <a:bodyPr/>
        <a:lstStyle/>
        <a:p>
          <a:endParaRPr lang="nb-NO"/>
        </a:p>
      </dgm:t>
    </dgm:pt>
    <dgm:pt modelId="{DA555795-9C26-4E83-AE91-BA156C219F37}">
      <dgm:prSet phldrT="[Tekst]" custT="1"/>
      <dgm:spPr/>
      <dgm:t>
        <a:bodyPr/>
        <a:lstStyle/>
        <a:p>
          <a:r>
            <a:rPr lang="nb-NO" sz="1800" dirty="0"/>
            <a:t>Eks: Konflikter mellom ulike faggrupper eller mellom gamle og unge medlemmer</a:t>
          </a:r>
        </a:p>
      </dgm:t>
    </dgm:pt>
    <dgm:pt modelId="{E471E953-F911-4FDA-A8A8-71C9A376A42E}" type="parTrans" cxnId="{CB2E3C45-11B9-4001-9811-B4530AD95651}">
      <dgm:prSet/>
      <dgm:spPr/>
      <dgm:t>
        <a:bodyPr/>
        <a:lstStyle/>
        <a:p>
          <a:endParaRPr lang="nb-NO"/>
        </a:p>
      </dgm:t>
    </dgm:pt>
    <dgm:pt modelId="{FA63B920-1DD0-4D5A-A5CE-AEE1446F25B4}" type="sibTrans" cxnId="{CB2E3C45-11B9-4001-9811-B4530AD95651}">
      <dgm:prSet/>
      <dgm:spPr/>
      <dgm:t>
        <a:bodyPr/>
        <a:lstStyle/>
        <a:p>
          <a:endParaRPr lang="nb-NO"/>
        </a:p>
      </dgm:t>
    </dgm:pt>
    <dgm:pt modelId="{5F7A6D14-B550-4908-BE2A-FE679515F472}" type="pres">
      <dgm:prSet presAssocID="{C4A11D7B-849C-4AF4-AE86-647E5252442F}" presName="Name0" presStyleCnt="0">
        <dgm:presLayoutVars>
          <dgm:dir/>
          <dgm:animLvl val="lvl"/>
          <dgm:resizeHandles val="exact"/>
        </dgm:presLayoutVars>
      </dgm:prSet>
      <dgm:spPr/>
    </dgm:pt>
    <dgm:pt modelId="{8E924471-F727-43EE-92D2-72D3F3E6F7E6}" type="pres">
      <dgm:prSet presAssocID="{5708EFF6-F317-4176-A1D1-BEA3F9793202}" presName="composite" presStyleCnt="0"/>
      <dgm:spPr/>
    </dgm:pt>
    <dgm:pt modelId="{D2ED1943-CC8A-4E09-A47D-A3C6DA856359}" type="pres">
      <dgm:prSet presAssocID="{5708EFF6-F317-4176-A1D1-BEA3F9793202}" presName="parTx" presStyleLbl="alignNode1" presStyleIdx="0" presStyleCnt="1">
        <dgm:presLayoutVars>
          <dgm:chMax val="0"/>
          <dgm:chPref val="0"/>
          <dgm:bulletEnabled val="1"/>
        </dgm:presLayoutVars>
      </dgm:prSet>
      <dgm:spPr/>
    </dgm:pt>
    <dgm:pt modelId="{5B2DBA0B-2065-488A-AC33-7A5C2A093D4F}" type="pres">
      <dgm:prSet presAssocID="{5708EFF6-F317-4176-A1D1-BEA3F9793202}" presName="desTx" presStyleLbl="alignAccFollowNode1" presStyleIdx="0" presStyleCnt="1">
        <dgm:presLayoutVars>
          <dgm:bulletEnabled val="1"/>
        </dgm:presLayoutVars>
      </dgm:prSet>
      <dgm:spPr/>
    </dgm:pt>
  </dgm:ptLst>
  <dgm:cxnLst>
    <dgm:cxn modelId="{F09ACA03-2318-4D9F-B8A9-B91E17A998BB}" srcId="{5708EFF6-F317-4176-A1D1-BEA3F9793202}" destId="{A78FE5F6-FFEE-4ACF-8D74-89A84F023FF5}" srcOrd="1" destOrd="0" parTransId="{C966B565-3D38-4281-BF5D-E7AB4118F86C}" sibTransId="{BE454B50-7402-42DD-B3F7-85BAD59F96CA}"/>
    <dgm:cxn modelId="{94DFCA1F-C0FF-4CC1-BCC4-05FCA4A81787}" type="presOf" srcId="{5708EFF6-F317-4176-A1D1-BEA3F9793202}" destId="{D2ED1943-CC8A-4E09-A47D-A3C6DA856359}" srcOrd="0" destOrd="0" presId="urn:microsoft.com/office/officeart/2005/8/layout/hList1"/>
    <dgm:cxn modelId="{0BFCBD31-C06C-4CDD-9918-BD420E966591}" srcId="{5708EFF6-F317-4176-A1D1-BEA3F9793202}" destId="{56D55EE3-A1DE-4F84-8AE2-A6CA5917C84C}" srcOrd="0" destOrd="0" parTransId="{E2722771-3F06-4670-8D38-F521DC06FB87}" sibTransId="{2238E2A2-EC3D-490B-8BEC-ADF2D6684955}"/>
    <dgm:cxn modelId="{F4DD7B40-8188-4F83-814B-997339300153}" srcId="{C4A11D7B-849C-4AF4-AE86-647E5252442F}" destId="{5708EFF6-F317-4176-A1D1-BEA3F9793202}" srcOrd="0" destOrd="0" parTransId="{DFF247EC-6AAA-4BFF-B8DD-6764AD1C41A6}" sibTransId="{6752FE7D-8CE2-47B3-849D-3A637A86B59E}"/>
    <dgm:cxn modelId="{CB2E3C45-11B9-4001-9811-B4530AD95651}" srcId="{5708EFF6-F317-4176-A1D1-BEA3F9793202}" destId="{DA555795-9C26-4E83-AE91-BA156C219F37}" srcOrd="2" destOrd="0" parTransId="{E471E953-F911-4FDA-A8A8-71C9A376A42E}" sibTransId="{FA63B920-1DD0-4D5A-A5CE-AEE1446F25B4}"/>
    <dgm:cxn modelId="{B52F2983-9299-4101-8D70-942BD999ED75}" type="presOf" srcId="{C4A11D7B-849C-4AF4-AE86-647E5252442F}" destId="{5F7A6D14-B550-4908-BE2A-FE679515F472}" srcOrd="0" destOrd="0" presId="urn:microsoft.com/office/officeart/2005/8/layout/hList1"/>
    <dgm:cxn modelId="{4E1CE785-FFE0-4DB7-9B97-92287BAC177C}" type="presOf" srcId="{A78FE5F6-FFEE-4ACF-8D74-89A84F023FF5}" destId="{5B2DBA0B-2065-488A-AC33-7A5C2A093D4F}" srcOrd="0" destOrd="1" presId="urn:microsoft.com/office/officeart/2005/8/layout/hList1"/>
    <dgm:cxn modelId="{6764A3C7-7943-4208-B797-23F362DF4D11}" type="presOf" srcId="{DA555795-9C26-4E83-AE91-BA156C219F37}" destId="{5B2DBA0B-2065-488A-AC33-7A5C2A093D4F}" srcOrd="0" destOrd="2" presId="urn:microsoft.com/office/officeart/2005/8/layout/hList1"/>
    <dgm:cxn modelId="{59F989E4-2384-41B6-B7A2-5E555D304B56}" type="presOf" srcId="{56D55EE3-A1DE-4F84-8AE2-A6CA5917C84C}" destId="{5B2DBA0B-2065-488A-AC33-7A5C2A093D4F}" srcOrd="0" destOrd="0" presId="urn:microsoft.com/office/officeart/2005/8/layout/hList1"/>
    <dgm:cxn modelId="{F2B51149-39F6-4405-A1EC-0E22B8125E2C}" type="presParOf" srcId="{5F7A6D14-B550-4908-BE2A-FE679515F472}" destId="{8E924471-F727-43EE-92D2-72D3F3E6F7E6}" srcOrd="0" destOrd="0" presId="urn:microsoft.com/office/officeart/2005/8/layout/hList1"/>
    <dgm:cxn modelId="{89AAFD03-213F-4A94-8C1C-F239B7545850}" type="presParOf" srcId="{8E924471-F727-43EE-92D2-72D3F3E6F7E6}" destId="{D2ED1943-CC8A-4E09-A47D-A3C6DA856359}" srcOrd="0" destOrd="0" presId="urn:microsoft.com/office/officeart/2005/8/layout/hList1"/>
    <dgm:cxn modelId="{0A82A22F-33E5-4C9F-B88E-63B59EB91051}" type="presParOf" srcId="{8E924471-F727-43EE-92D2-72D3F3E6F7E6}" destId="{5B2DBA0B-2065-488A-AC33-7A5C2A093D4F}" srcOrd="1" destOrd="0" presId="urn:microsoft.com/office/officeart/2005/8/layout/hLis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E6A196-8514-4D7B-825B-3DC917261AF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b-NO"/>
        </a:p>
      </dgm:t>
    </dgm:pt>
    <dgm:pt modelId="{4CA2B4EA-3AF7-4AE3-852F-3A75DB926AED}">
      <dgm:prSet phldrT="[Tekst]"/>
      <dgm:spPr>
        <a:solidFill>
          <a:srgbClr val="92D050"/>
        </a:solidFill>
      </dgm:spPr>
      <dgm:t>
        <a:bodyPr/>
        <a:lstStyle/>
        <a:p>
          <a:r>
            <a:rPr lang="nb-NO" dirty="0"/>
            <a:t>+ Intensjonslytting</a:t>
          </a:r>
        </a:p>
      </dgm:t>
    </dgm:pt>
    <dgm:pt modelId="{4AD7B9B8-4B37-4DB0-BCC5-DBE023C61D40}" type="parTrans" cxnId="{BBFA5720-058E-448A-B6D2-26234A606B5A}">
      <dgm:prSet/>
      <dgm:spPr/>
      <dgm:t>
        <a:bodyPr/>
        <a:lstStyle/>
        <a:p>
          <a:endParaRPr lang="nb-NO"/>
        </a:p>
      </dgm:t>
    </dgm:pt>
    <dgm:pt modelId="{E2385A8B-0EB8-4DA8-9EB6-785E390AE3BD}" type="sibTrans" cxnId="{BBFA5720-058E-448A-B6D2-26234A606B5A}">
      <dgm:prSet/>
      <dgm:spPr/>
      <dgm:t>
        <a:bodyPr/>
        <a:lstStyle/>
        <a:p>
          <a:endParaRPr lang="nb-NO"/>
        </a:p>
      </dgm:t>
    </dgm:pt>
    <dgm:pt modelId="{1A33D782-C3C3-42DA-9C86-7D27832562B5}">
      <dgm:prSet phldrT="[Tekst]"/>
      <dgm:spPr/>
      <dgm:t>
        <a:bodyPr/>
        <a:lstStyle/>
        <a:p>
          <a:r>
            <a:rPr lang="nb-NO" b="0" dirty="0"/>
            <a:t>Budskapet – ikke ordene</a:t>
          </a:r>
        </a:p>
      </dgm:t>
    </dgm:pt>
    <dgm:pt modelId="{BA067A8D-07D3-43D9-B45C-4515D304E16A}" type="parTrans" cxnId="{6E7ADDF7-D552-4EBA-A6A5-32F38290CC3A}">
      <dgm:prSet/>
      <dgm:spPr/>
      <dgm:t>
        <a:bodyPr/>
        <a:lstStyle/>
        <a:p>
          <a:endParaRPr lang="nb-NO"/>
        </a:p>
      </dgm:t>
    </dgm:pt>
    <dgm:pt modelId="{4DFCF122-1E7B-4DFF-93E1-713CE436DE85}" type="sibTrans" cxnId="{6E7ADDF7-D552-4EBA-A6A5-32F38290CC3A}">
      <dgm:prSet/>
      <dgm:spPr/>
      <dgm:t>
        <a:bodyPr/>
        <a:lstStyle/>
        <a:p>
          <a:endParaRPr lang="nb-NO"/>
        </a:p>
      </dgm:t>
    </dgm:pt>
    <dgm:pt modelId="{04D03852-4DB8-41C5-BED3-142F50AAF69C}">
      <dgm:prSet phldrT="[Tekst]"/>
      <dgm:spPr>
        <a:solidFill>
          <a:srgbClr val="FF0000"/>
        </a:solidFill>
      </dgm:spPr>
      <dgm:t>
        <a:bodyPr/>
        <a:lstStyle/>
        <a:p>
          <a:r>
            <a:rPr lang="nb-NO" dirty="0"/>
            <a:t>- Korreksjonslytting</a:t>
          </a:r>
        </a:p>
      </dgm:t>
    </dgm:pt>
    <dgm:pt modelId="{81E21676-B9C9-4114-897B-FB9C6AFB6075}" type="parTrans" cxnId="{AFD4390E-B406-4B34-838B-502A76C48FD9}">
      <dgm:prSet/>
      <dgm:spPr/>
      <dgm:t>
        <a:bodyPr/>
        <a:lstStyle/>
        <a:p>
          <a:endParaRPr lang="nb-NO"/>
        </a:p>
      </dgm:t>
    </dgm:pt>
    <dgm:pt modelId="{BF7CDE11-5460-4D3E-8302-E7249142049C}" type="sibTrans" cxnId="{AFD4390E-B406-4B34-838B-502A76C48FD9}">
      <dgm:prSet/>
      <dgm:spPr/>
      <dgm:t>
        <a:bodyPr/>
        <a:lstStyle/>
        <a:p>
          <a:endParaRPr lang="nb-NO"/>
        </a:p>
      </dgm:t>
    </dgm:pt>
    <dgm:pt modelId="{8D68573C-DDDB-463B-9033-3C458E5C5344}">
      <dgm:prSet phldrT="[Tekst]"/>
      <dgm:spPr/>
      <dgm:t>
        <a:bodyPr/>
        <a:lstStyle/>
        <a:p>
          <a:r>
            <a:rPr lang="nb-NO" dirty="0"/>
            <a:t>Ordene – ikke intensjonen</a:t>
          </a:r>
        </a:p>
      </dgm:t>
    </dgm:pt>
    <dgm:pt modelId="{4AC4CA43-0EA7-44FE-8D1F-D632868CB1F8}" type="parTrans" cxnId="{6698ECDA-DDCE-425F-A125-2303B92C9F80}">
      <dgm:prSet/>
      <dgm:spPr/>
      <dgm:t>
        <a:bodyPr/>
        <a:lstStyle/>
        <a:p>
          <a:endParaRPr lang="nb-NO"/>
        </a:p>
      </dgm:t>
    </dgm:pt>
    <dgm:pt modelId="{22FC0984-2E54-4010-99D5-814FF8A0720E}" type="sibTrans" cxnId="{6698ECDA-DDCE-425F-A125-2303B92C9F80}">
      <dgm:prSet/>
      <dgm:spPr/>
      <dgm:t>
        <a:bodyPr/>
        <a:lstStyle/>
        <a:p>
          <a:endParaRPr lang="nb-NO"/>
        </a:p>
      </dgm:t>
    </dgm:pt>
    <dgm:pt modelId="{E8335C0F-0897-4EEB-8FC5-130413E65F85}">
      <dgm:prSet phldrT="[Tekst]"/>
      <dgm:spPr/>
      <dgm:t>
        <a:bodyPr/>
        <a:lstStyle/>
        <a:p>
          <a:r>
            <a:rPr lang="nb-NO" b="0" dirty="0"/>
            <a:t>Helheten – ikke detaljer</a:t>
          </a:r>
        </a:p>
      </dgm:t>
    </dgm:pt>
    <dgm:pt modelId="{FAF616FE-5BB6-4E0C-992B-3FFC89A8E18B}" type="parTrans" cxnId="{C5F66A2F-3A82-4C05-816E-0971E5D10F53}">
      <dgm:prSet/>
      <dgm:spPr/>
      <dgm:t>
        <a:bodyPr/>
        <a:lstStyle/>
        <a:p>
          <a:endParaRPr lang="nb-NO"/>
        </a:p>
      </dgm:t>
    </dgm:pt>
    <dgm:pt modelId="{8AB5E7C1-A476-4D47-B34C-906FEBEAED83}" type="sibTrans" cxnId="{C5F66A2F-3A82-4C05-816E-0971E5D10F53}">
      <dgm:prSet/>
      <dgm:spPr/>
      <dgm:t>
        <a:bodyPr/>
        <a:lstStyle/>
        <a:p>
          <a:endParaRPr lang="nb-NO"/>
        </a:p>
      </dgm:t>
    </dgm:pt>
    <dgm:pt modelId="{05EFCF6D-2E4D-4EFF-9805-CB0E80CD424B}">
      <dgm:prSet phldrT="[Tekst]"/>
      <dgm:spPr/>
      <dgm:t>
        <a:bodyPr/>
        <a:lstStyle/>
        <a:p>
          <a:r>
            <a:rPr lang="nb-NO" b="0" dirty="0"/>
            <a:t>Verdier – ikke formuleringer</a:t>
          </a:r>
        </a:p>
      </dgm:t>
    </dgm:pt>
    <dgm:pt modelId="{1124099B-2848-46B8-83DF-95DE9414C3E3}" type="parTrans" cxnId="{B2CF4141-7E40-431C-A2C4-1CB0E096682F}">
      <dgm:prSet/>
      <dgm:spPr/>
      <dgm:t>
        <a:bodyPr/>
        <a:lstStyle/>
        <a:p>
          <a:endParaRPr lang="nb-NO"/>
        </a:p>
      </dgm:t>
    </dgm:pt>
    <dgm:pt modelId="{B101B2F3-601F-4AD9-88CC-B9E4AE343098}" type="sibTrans" cxnId="{B2CF4141-7E40-431C-A2C4-1CB0E096682F}">
      <dgm:prSet/>
      <dgm:spPr/>
      <dgm:t>
        <a:bodyPr/>
        <a:lstStyle/>
        <a:p>
          <a:endParaRPr lang="nb-NO"/>
        </a:p>
      </dgm:t>
    </dgm:pt>
    <dgm:pt modelId="{249D0391-1960-4CE6-B495-783AE24E1309}">
      <dgm:prSet phldrT="[Tekst]"/>
      <dgm:spPr/>
      <dgm:t>
        <a:bodyPr/>
        <a:lstStyle/>
        <a:p>
          <a:r>
            <a:rPr lang="nb-NO" b="0" dirty="0"/>
            <a:t>Visdommen – ikke det ufullkomne</a:t>
          </a:r>
        </a:p>
      </dgm:t>
    </dgm:pt>
    <dgm:pt modelId="{4C15E8CA-2D61-410D-95BB-6382578D0D14}" type="parTrans" cxnId="{C352534B-F6DA-4FD2-B708-448ACCF64F27}">
      <dgm:prSet/>
      <dgm:spPr/>
      <dgm:t>
        <a:bodyPr/>
        <a:lstStyle/>
        <a:p>
          <a:endParaRPr lang="nb-NO"/>
        </a:p>
      </dgm:t>
    </dgm:pt>
    <dgm:pt modelId="{4750E60A-B724-4E7D-9CFF-64B309311A95}" type="sibTrans" cxnId="{C352534B-F6DA-4FD2-B708-448ACCF64F27}">
      <dgm:prSet/>
      <dgm:spPr/>
      <dgm:t>
        <a:bodyPr/>
        <a:lstStyle/>
        <a:p>
          <a:endParaRPr lang="nb-NO"/>
        </a:p>
      </dgm:t>
    </dgm:pt>
    <dgm:pt modelId="{CF246CC6-0E76-4AD7-A3FE-E4B7CD36A46E}">
      <dgm:prSet phldrT="[Tekst]"/>
      <dgm:spPr/>
      <dgm:t>
        <a:bodyPr/>
        <a:lstStyle/>
        <a:p>
          <a:r>
            <a:rPr lang="nb-NO" dirty="0"/>
            <a:t>Detaljene – ikke helheten</a:t>
          </a:r>
        </a:p>
      </dgm:t>
    </dgm:pt>
    <dgm:pt modelId="{9F4E6400-9286-4054-B2A2-C8BF3B5A5889}" type="parTrans" cxnId="{92A85D00-F04F-4669-BDEA-06159DCBE49A}">
      <dgm:prSet/>
      <dgm:spPr/>
      <dgm:t>
        <a:bodyPr/>
        <a:lstStyle/>
        <a:p>
          <a:endParaRPr lang="nb-NO"/>
        </a:p>
      </dgm:t>
    </dgm:pt>
    <dgm:pt modelId="{BF41E939-43CE-4274-A2FE-22F4854FDE7A}" type="sibTrans" cxnId="{92A85D00-F04F-4669-BDEA-06159DCBE49A}">
      <dgm:prSet/>
      <dgm:spPr/>
      <dgm:t>
        <a:bodyPr/>
        <a:lstStyle/>
        <a:p>
          <a:endParaRPr lang="nb-NO"/>
        </a:p>
      </dgm:t>
    </dgm:pt>
    <dgm:pt modelId="{D594131A-BF5F-43F6-AD32-745C210CB722}">
      <dgm:prSet phldrT="[Tekst]"/>
      <dgm:spPr/>
      <dgm:t>
        <a:bodyPr/>
        <a:lstStyle/>
        <a:p>
          <a:r>
            <a:rPr lang="nb-NO" dirty="0"/>
            <a:t>Formuleringene – ikke intensjonen</a:t>
          </a:r>
        </a:p>
      </dgm:t>
    </dgm:pt>
    <dgm:pt modelId="{9C87065D-EF9C-4C4D-B0D6-FB38E0E8BFC0}" type="parTrans" cxnId="{AD25BDBB-DB9E-427B-BC36-1C133C82286D}">
      <dgm:prSet/>
      <dgm:spPr/>
      <dgm:t>
        <a:bodyPr/>
        <a:lstStyle/>
        <a:p>
          <a:endParaRPr lang="nb-NO"/>
        </a:p>
      </dgm:t>
    </dgm:pt>
    <dgm:pt modelId="{9305318B-934F-4EFE-97DA-11C60FFB286A}" type="sibTrans" cxnId="{AD25BDBB-DB9E-427B-BC36-1C133C82286D}">
      <dgm:prSet/>
      <dgm:spPr/>
      <dgm:t>
        <a:bodyPr/>
        <a:lstStyle/>
        <a:p>
          <a:endParaRPr lang="nb-NO"/>
        </a:p>
      </dgm:t>
    </dgm:pt>
    <dgm:pt modelId="{47E6A3AF-3D3F-4F5B-8884-90642B77758F}">
      <dgm:prSet phldrT="[Tekst]"/>
      <dgm:spPr/>
      <dgm:t>
        <a:bodyPr/>
        <a:lstStyle/>
        <a:p>
          <a:r>
            <a:rPr lang="nb-NO" dirty="0"/>
            <a:t>Det ufullkomne – de formelle feilene</a:t>
          </a:r>
        </a:p>
      </dgm:t>
    </dgm:pt>
    <dgm:pt modelId="{AB11C7D8-2337-4AD6-AAA4-C42F488B81BD}" type="parTrans" cxnId="{E2A0E74C-7063-4421-B160-344A7069EA69}">
      <dgm:prSet/>
      <dgm:spPr/>
      <dgm:t>
        <a:bodyPr/>
        <a:lstStyle/>
        <a:p>
          <a:endParaRPr lang="nb-NO"/>
        </a:p>
      </dgm:t>
    </dgm:pt>
    <dgm:pt modelId="{16711CA1-1A72-464F-9B07-70EA807E3337}" type="sibTrans" cxnId="{E2A0E74C-7063-4421-B160-344A7069EA69}">
      <dgm:prSet/>
      <dgm:spPr/>
      <dgm:t>
        <a:bodyPr/>
        <a:lstStyle/>
        <a:p>
          <a:endParaRPr lang="nb-NO"/>
        </a:p>
      </dgm:t>
    </dgm:pt>
    <dgm:pt modelId="{BBC581F4-C392-453D-B29C-55ABCA53874D}" type="pres">
      <dgm:prSet presAssocID="{FDE6A196-8514-4D7B-825B-3DC917261AF5}" presName="linear" presStyleCnt="0">
        <dgm:presLayoutVars>
          <dgm:animLvl val="lvl"/>
          <dgm:resizeHandles val="exact"/>
        </dgm:presLayoutVars>
      </dgm:prSet>
      <dgm:spPr/>
    </dgm:pt>
    <dgm:pt modelId="{D24B7D26-3A92-41D1-8499-1FE3ECC2DD4D}" type="pres">
      <dgm:prSet presAssocID="{4CA2B4EA-3AF7-4AE3-852F-3A75DB926AED}" presName="parentText" presStyleLbl="node1" presStyleIdx="0" presStyleCnt="2">
        <dgm:presLayoutVars>
          <dgm:chMax val="0"/>
          <dgm:bulletEnabled val="1"/>
        </dgm:presLayoutVars>
      </dgm:prSet>
      <dgm:spPr/>
    </dgm:pt>
    <dgm:pt modelId="{C6782164-621F-4984-A5B2-853C46DFDBBD}" type="pres">
      <dgm:prSet presAssocID="{4CA2B4EA-3AF7-4AE3-852F-3A75DB926AED}" presName="childText" presStyleLbl="revTx" presStyleIdx="0" presStyleCnt="2">
        <dgm:presLayoutVars>
          <dgm:bulletEnabled val="1"/>
        </dgm:presLayoutVars>
      </dgm:prSet>
      <dgm:spPr/>
    </dgm:pt>
    <dgm:pt modelId="{155632D8-0F38-4E41-9F77-C52432AE2805}" type="pres">
      <dgm:prSet presAssocID="{04D03852-4DB8-41C5-BED3-142F50AAF69C}" presName="parentText" presStyleLbl="node1" presStyleIdx="1" presStyleCnt="2">
        <dgm:presLayoutVars>
          <dgm:chMax val="0"/>
          <dgm:bulletEnabled val="1"/>
        </dgm:presLayoutVars>
      </dgm:prSet>
      <dgm:spPr/>
    </dgm:pt>
    <dgm:pt modelId="{5B5FD6FF-F663-494F-9773-E0613E056515}" type="pres">
      <dgm:prSet presAssocID="{04D03852-4DB8-41C5-BED3-142F50AAF69C}" presName="childText" presStyleLbl="revTx" presStyleIdx="1" presStyleCnt="2">
        <dgm:presLayoutVars>
          <dgm:bulletEnabled val="1"/>
        </dgm:presLayoutVars>
      </dgm:prSet>
      <dgm:spPr/>
    </dgm:pt>
  </dgm:ptLst>
  <dgm:cxnLst>
    <dgm:cxn modelId="{92A85D00-F04F-4669-BDEA-06159DCBE49A}" srcId="{04D03852-4DB8-41C5-BED3-142F50AAF69C}" destId="{CF246CC6-0E76-4AD7-A3FE-E4B7CD36A46E}" srcOrd="1" destOrd="0" parTransId="{9F4E6400-9286-4054-B2A2-C8BF3B5A5889}" sibTransId="{BF41E939-43CE-4274-A2FE-22F4854FDE7A}"/>
    <dgm:cxn modelId="{AFD4390E-B406-4B34-838B-502A76C48FD9}" srcId="{FDE6A196-8514-4D7B-825B-3DC917261AF5}" destId="{04D03852-4DB8-41C5-BED3-142F50AAF69C}" srcOrd="1" destOrd="0" parTransId="{81E21676-B9C9-4114-897B-FB9C6AFB6075}" sibTransId="{BF7CDE11-5460-4D3E-8302-E7249142049C}"/>
    <dgm:cxn modelId="{BBFA5720-058E-448A-B6D2-26234A606B5A}" srcId="{FDE6A196-8514-4D7B-825B-3DC917261AF5}" destId="{4CA2B4EA-3AF7-4AE3-852F-3A75DB926AED}" srcOrd="0" destOrd="0" parTransId="{4AD7B9B8-4B37-4DB0-BCC5-DBE023C61D40}" sibTransId="{E2385A8B-0EB8-4DA8-9EB6-785E390AE3BD}"/>
    <dgm:cxn modelId="{C5F66A2F-3A82-4C05-816E-0971E5D10F53}" srcId="{4CA2B4EA-3AF7-4AE3-852F-3A75DB926AED}" destId="{E8335C0F-0897-4EEB-8FC5-130413E65F85}" srcOrd="1" destOrd="0" parTransId="{FAF616FE-5BB6-4E0C-992B-3FFC89A8E18B}" sibTransId="{8AB5E7C1-A476-4D47-B34C-906FEBEAED83}"/>
    <dgm:cxn modelId="{B2CF4141-7E40-431C-A2C4-1CB0E096682F}" srcId="{4CA2B4EA-3AF7-4AE3-852F-3A75DB926AED}" destId="{05EFCF6D-2E4D-4EFF-9805-CB0E80CD424B}" srcOrd="2" destOrd="0" parTransId="{1124099B-2848-46B8-83DF-95DE9414C3E3}" sibTransId="{B101B2F3-601F-4AD9-88CC-B9E4AE343098}"/>
    <dgm:cxn modelId="{5BAB9445-F261-4335-B9DF-AC5585A9385E}" type="presOf" srcId="{05EFCF6D-2E4D-4EFF-9805-CB0E80CD424B}" destId="{C6782164-621F-4984-A5B2-853C46DFDBBD}" srcOrd="0" destOrd="2" presId="urn:microsoft.com/office/officeart/2005/8/layout/vList2"/>
    <dgm:cxn modelId="{C352534B-F6DA-4FD2-B708-448ACCF64F27}" srcId="{4CA2B4EA-3AF7-4AE3-852F-3A75DB926AED}" destId="{249D0391-1960-4CE6-B495-783AE24E1309}" srcOrd="3" destOrd="0" parTransId="{4C15E8CA-2D61-410D-95BB-6382578D0D14}" sibTransId="{4750E60A-B724-4E7D-9CFF-64B309311A95}"/>
    <dgm:cxn modelId="{FC2AE24B-E0F0-4D17-9F67-8234C01A1B75}" type="presOf" srcId="{249D0391-1960-4CE6-B495-783AE24E1309}" destId="{C6782164-621F-4984-A5B2-853C46DFDBBD}" srcOrd="0" destOrd="3" presId="urn:microsoft.com/office/officeart/2005/8/layout/vList2"/>
    <dgm:cxn modelId="{E2A0E74C-7063-4421-B160-344A7069EA69}" srcId="{04D03852-4DB8-41C5-BED3-142F50AAF69C}" destId="{47E6A3AF-3D3F-4F5B-8884-90642B77758F}" srcOrd="3" destOrd="0" parTransId="{AB11C7D8-2337-4AD6-AAA4-C42F488B81BD}" sibTransId="{16711CA1-1A72-464F-9B07-70EA807E3337}"/>
    <dgm:cxn modelId="{E177F050-74A6-47BA-9CA2-14423463E001}" type="presOf" srcId="{FDE6A196-8514-4D7B-825B-3DC917261AF5}" destId="{BBC581F4-C392-453D-B29C-55ABCA53874D}" srcOrd="0" destOrd="0" presId="urn:microsoft.com/office/officeart/2005/8/layout/vList2"/>
    <dgm:cxn modelId="{2BB80F53-3D3F-4734-A787-21FC52B268E4}" type="presOf" srcId="{47E6A3AF-3D3F-4F5B-8884-90642B77758F}" destId="{5B5FD6FF-F663-494F-9773-E0613E056515}" srcOrd="0" destOrd="3" presId="urn:microsoft.com/office/officeart/2005/8/layout/vList2"/>
    <dgm:cxn modelId="{61268B7E-E55C-46F3-84C8-D73FC6CA3361}" type="presOf" srcId="{4CA2B4EA-3AF7-4AE3-852F-3A75DB926AED}" destId="{D24B7D26-3A92-41D1-8499-1FE3ECC2DD4D}" srcOrd="0" destOrd="0" presId="urn:microsoft.com/office/officeart/2005/8/layout/vList2"/>
    <dgm:cxn modelId="{251CCCAD-D604-4010-8430-4201145FDC53}" type="presOf" srcId="{CF246CC6-0E76-4AD7-A3FE-E4B7CD36A46E}" destId="{5B5FD6FF-F663-494F-9773-E0613E056515}" srcOrd="0" destOrd="1" presId="urn:microsoft.com/office/officeart/2005/8/layout/vList2"/>
    <dgm:cxn modelId="{AD25BDBB-DB9E-427B-BC36-1C133C82286D}" srcId="{04D03852-4DB8-41C5-BED3-142F50AAF69C}" destId="{D594131A-BF5F-43F6-AD32-745C210CB722}" srcOrd="2" destOrd="0" parTransId="{9C87065D-EF9C-4C4D-B0D6-FB38E0E8BFC0}" sibTransId="{9305318B-934F-4EFE-97DA-11C60FFB286A}"/>
    <dgm:cxn modelId="{5E50E0C1-E093-4E44-BEEB-6A9A884F090A}" type="presOf" srcId="{1A33D782-C3C3-42DA-9C86-7D27832562B5}" destId="{C6782164-621F-4984-A5B2-853C46DFDBBD}" srcOrd="0" destOrd="0" presId="urn:microsoft.com/office/officeart/2005/8/layout/vList2"/>
    <dgm:cxn modelId="{DA07D0C8-6287-4E0F-A327-1C359C1B4337}" type="presOf" srcId="{04D03852-4DB8-41C5-BED3-142F50AAF69C}" destId="{155632D8-0F38-4E41-9F77-C52432AE2805}" srcOrd="0" destOrd="0" presId="urn:microsoft.com/office/officeart/2005/8/layout/vList2"/>
    <dgm:cxn modelId="{F2A9F6C9-C999-441C-BFB4-9409E1A4C2AE}" type="presOf" srcId="{D594131A-BF5F-43F6-AD32-745C210CB722}" destId="{5B5FD6FF-F663-494F-9773-E0613E056515}" srcOrd="0" destOrd="2" presId="urn:microsoft.com/office/officeart/2005/8/layout/vList2"/>
    <dgm:cxn modelId="{9594F5D1-2B1A-41A4-8FFD-767B3939E5F8}" type="presOf" srcId="{E8335C0F-0897-4EEB-8FC5-130413E65F85}" destId="{C6782164-621F-4984-A5B2-853C46DFDBBD}" srcOrd="0" destOrd="1" presId="urn:microsoft.com/office/officeart/2005/8/layout/vList2"/>
    <dgm:cxn modelId="{6698ECDA-DDCE-425F-A125-2303B92C9F80}" srcId="{04D03852-4DB8-41C5-BED3-142F50AAF69C}" destId="{8D68573C-DDDB-463B-9033-3C458E5C5344}" srcOrd="0" destOrd="0" parTransId="{4AC4CA43-0EA7-44FE-8D1F-D632868CB1F8}" sibTransId="{22FC0984-2E54-4010-99D5-814FF8A0720E}"/>
    <dgm:cxn modelId="{6E7ADDF7-D552-4EBA-A6A5-32F38290CC3A}" srcId="{4CA2B4EA-3AF7-4AE3-852F-3A75DB926AED}" destId="{1A33D782-C3C3-42DA-9C86-7D27832562B5}" srcOrd="0" destOrd="0" parTransId="{BA067A8D-07D3-43D9-B45C-4515D304E16A}" sibTransId="{4DFCF122-1E7B-4DFF-93E1-713CE436DE85}"/>
    <dgm:cxn modelId="{F5103BFC-03E3-4101-8490-18BD64E6E9A4}" type="presOf" srcId="{8D68573C-DDDB-463B-9033-3C458E5C5344}" destId="{5B5FD6FF-F663-494F-9773-E0613E056515}" srcOrd="0" destOrd="0" presId="urn:microsoft.com/office/officeart/2005/8/layout/vList2"/>
    <dgm:cxn modelId="{8237704B-90E9-46B2-A368-90BD2030C160}" type="presParOf" srcId="{BBC581F4-C392-453D-B29C-55ABCA53874D}" destId="{D24B7D26-3A92-41D1-8499-1FE3ECC2DD4D}" srcOrd="0" destOrd="0" presId="urn:microsoft.com/office/officeart/2005/8/layout/vList2"/>
    <dgm:cxn modelId="{F76C9F58-46FE-4A33-9E12-8D29E8B0F4BC}" type="presParOf" srcId="{BBC581F4-C392-453D-B29C-55ABCA53874D}" destId="{C6782164-621F-4984-A5B2-853C46DFDBBD}" srcOrd="1" destOrd="0" presId="urn:microsoft.com/office/officeart/2005/8/layout/vList2"/>
    <dgm:cxn modelId="{AB2AEAC7-5C57-41A1-8748-9C5765ADE658}" type="presParOf" srcId="{BBC581F4-C392-453D-B29C-55ABCA53874D}" destId="{155632D8-0F38-4E41-9F77-C52432AE2805}" srcOrd="2" destOrd="0" presId="urn:microsoft.com/office/officeart/2005/8/layout/vList2"/>
    <dgm:cxn modelId="{5D5208B4-9B4A-42D8-8549-28CD150A069D}" type="presParOf" srcId="{BBC581F4-C392-453D-B29C-55ABCA53874D}" destId="{5B5FD6FF-F663-494F-9773-E0613E05651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0CAEF3-B93A-4EE2-B0DA-3E79F8A4B596}" type="doc">
      <dgm:prSet loTypeId="urn:microsoft.com/office/officeart/2005/8/layout/cycle8" loCatId="cycle" qsTypeId="urn:microsoft.com/office/officeart/2005/8/quickstyle/3d1" qsCatId="3D" csTypeId="urn:microsoft.com/office/officeart/2005/8/colors/accent1_2" csCatId="accent1" phldr="1"/>
      <dgm:spPr/>
      <dgm:t>
        <a:bodyPr/>
        <a:lstStyle/>
        <a:p>
          <a:endParaRPr lang="nb-NO"/>
        </a:p>
      </dgm:t>
    </dgm:pt>
    <dgm:pt modelId="{CDCBA511-95C0-4514-AC8E-D20EBAAB7519}">
      <dgm:prSet phldrT="[Tekst]"/>
      <dgm:spPr/>
      <dgm:t>
        <a:bodyPr/>
        <a:lstStyle/>
        <a:p>
          <a:r>
            <a:rPr lang="nb-NO" dirty="0"/>
            <a:t>Aktivt </a:t>
          </a:r>
        </a:p>
        <a:p>
          <a:r>
            <a:rPr lang="nb-NO" dirty="0"/>
            <a:t>lytte</a:t>
          </a:r>
        </a:p>
      </dgm:t>
    </dgm:pt>
    <dgm:pt modelId="{DDF3E20E-B14C-4312-8599-2F5955F4E67D}" type="parTrans" cxnId="{E63E026E-F773-4686-8FAB-13DD40A70C0A}">
      <dgm:prSet/>
      <dgm:spPr/>
      <dgm:t>
        <a:bodyPr/>
        <a:lstStyle/>
        <a:p>
          <a:endParaRPr lang="nb-NO"/>
        </a:p>
      </dgm:t>
    </dgm:pt>
    <dgm:pt modelId="{BB42650A-FCA5-4EAA-81FA-A25EE4FC5FC9}" type="sibTrans" cxnId="{E63E026E-F773-4686-8FAB-13DD40A70C0A}">
      <dgm:prSet/>
      <dgm:spPr/>
      <dgm:t>
        <a:bodyPr/>
        <a:lstStyle/>
        <a:p>
          <a:endParaRPr lang="nb-NO"/>
        </a:p>
      </dgm:t>
    </dgm:pt>
    <dgm:pt modelId="{0CC447A1-2571-4286-955F-97C3E13EEBA9}">
      <dgm:prSet phldrT="[Tekst]"/>
      <dgm:spPr/>
      <dgm:t>
        <a:bodyPr/>
        <a:lstStyle/>
        <a:p>
          <a:r>
            <a:rPr lang="nb-NO" dirty="0"/>
            <a:t>Stille</a:t>
          </a:r>
        </a:p>
        <a:p>
          <a:r>
            <a:rPr lang="nb-NO" dirty="0"/>
            <a:t>spørsmål</a:t>
          </a:r>
        </a:p>
      </dgm:t>
    </dgm:pt>
    <dgm:pt modelId="{40ADC970-7CED-4F2E-A759-D41794A1E81E}" type="parTrans" cxnId="{AABD5708-5980-44EF-9D75-784320942F0B}">
      <dgm:prSet/>
      <dgm:spPr/>
      <dgm:t>
        <a:bodyPr/>
        <a:lstStyle/>
        <a:p>
          <a:endParaRPr lang="nb-NO"/>
        </a:p>
      </dgm:t>
    </dgm:pt>
    <dgm:pt modelId="{91E59137-2040-44BB-9EC6-E9BCBBAC9C0D}" type="sibTrans" cxnId="{AABD5708-5980-44EF-9D75-784320942F0B}">
      <dgm:prSet/>
      <dgm:spPr/>
      <dgm:t>
        <a:bodyPr/>
        <a:lstStyle/>
        <a:p>
          <a:endParaRPr lang="nb-NO"/>
        </a:p>
      </dgm:t>
    </dgm:pt>
    <dgm:pt modelId="{E9748A67-5E71-4A18-9235-904C4A5B3D3D}">
      <dgm:prSet phldrT="[Tekst]"/>
      <dgm:spPr/>
      <dgm:t>
        <a:bodyPr/>
        <a:lstStyle/>
        <a:p>
          <a:r>
            <a:rPr lang="nb-NO" dirty="0"/>
            <a:t>Bekrefte</a:t>
          </a:r>
        </a:p>
      </dgm:t>
    </dgm:pt>
    <dgm:pt modelId="{98B399DA-313C-491A-9AEB-AE994B372DEC}" type="parTrans" cxnId="{3B75A3B3-7A24-43F0-B4C6-A724A718E82D}">
      <dgm:prSet/>
      <dgm:spPr/>
      <dgm:t>
        <a:bodyPr/>
        <a:lstStyle/>
        <a:p>
          <a:endParaRPr lang="nb-NO"/>
        </a:p>
      </dgm:t>
    </dgm:pt>
    <dgm:pt modelId="{77905D9B-3125-4466-96DE-9A376EB09882}" type="sibTrans" cxnId="{3B75A3B3-7A24-43F0-B4C6-A724A718E82D}">
      <dgm:prSet/>
      <dgm:spPr/>
      <dgm:t>
        <a:bodyPr/>
        <a:lstStyle/>
        <a:p>
          <a:endParaRPr lang="nb-NO"/>
        </a:p>
      </dgm:t>
    </dgm:pt>
    <dgm:pt modelId="{3BB2E191-3A45-469B-AF22-28C85B7C38E2}">
      <dgm:prSet phldrT="[Tekst]"/>
      <dgm:spPr/>
      <dgm:t>
        <a:bodyPr/>
        <a:lstStyle/>
        <a:p>
          <a:r>
            <a:rPr lang="nb-NO" dirty="0"/>
            <a:t>Speile</a:t>
          </a:r>
        </a:p>
      </dgm:t>
    </dgm:pt>
    <dgm:pt modelId="{262A2955-BB8E-4788-8E27-52764ADC7021}" type="parTrans" cxnId="{1FE493D6-B90E-4ECF-93DF-D37CDE8C1E1D}">
      <dgm:prSet/>
      <dgm:spPr/>
      <dgm:t>
        <a:bodyPr/>
        <a:lstStyle/>
        <a:p>
          <a:endParaRPr lang="nb-NO"/>
        </a:p>
      </dgm:t>
    </dgm:pt>
    <dgm:pt modelId="{D0101327-93D5-490A-B437-5166B7AC5938}" type="sibTrans" cxnId="{1FE493D6-B90E-4ECF-93DF-D37CDE8C1E1D}">
      <dgm:prSet/>
      <dgm:spPr/>
      <dgm:t>
        <a:bodyPr/>
        <a:lstStyle/>
        <a:p>
          <a:endParaRPr lang="nb-NO"/>
        </a:p>
      </dgm:t>
    </dgm:pt>
    <dgm:pt modelId="{5A4774C2-0FA6-4B0D-9155-E1D027996F78}" type="pres">
      <dgm:prSet presAssocID="{580CAEF3-B93A-4EE2-B0DA-3E79F8A4B596}" presName="compositeShape" presStyleCnt="0">
        <dgm:presLayoutVars>
          <dgm:chMax val="7"/>
          <dgm:dir/>
          <dgm:resizeHandles val="exact"/>
        </dgm:presLayoutVars>
      </dgm:prSet>
      <dgm:spPr/>
    </dgm:pt>
    <dgm:pt modelId="{A7B2838C-827B-4337-AD72-8170409FC5D0}" type="pres">
      <dgm:prSet presAssocID="{580CAEF3-B93A-4EE2-B0DA-3E79F8A4B596}" presName="wedge1" presStyleLbl="node1" presStyleIdx="0" presStyleCnt="4"/>
      <dgm:spPr/>
    </dgm:pt>
    <dgm:pt modelId="{07CB7E4D-2AA4-4376-9FF1-7F9A4DD80891}" type="pres">
      <dgm:prSet presAssocID="{580CAEF3-B93A-4EE2-B0DA-3E79F8A4B596}" presName="dummy1a" presStyleCnt="0"/>
      <dgm:spPr/>
    </dgm:pt>
    <dgm:pt modelId="{D7C01C1D-D01D-4FEB-9ABF-A1D3ABD34E79}" type="pres">
      <dgm:prSet presAssocID="{580CAEF3-B93A-4EE2-B0DA-3E79F8A4B596}" presName="dummy1b" presStyleCnt="0"/>
      <dgm:spPr/>
    </dgm:pt>
    <dgm:pt modelId="{981330FD-1C9A-48BD-83B2-FBA174ECE226}" type="pres">
      <dgm:prSet presAssocID="{580CAEF3-B93A-4EE2-B0DA-3E79F8A4B596}" presName="wedge1Tx" presStyleLbl="node1" presStyleIdx="0" presStyleCnt="4">
        <dgm:presLayoutVars>
          <dgm:chMax val="0"/>
          <dgm:chPref val="0"/>
          <dgm:bulletEnabled val="1"/>
        </dgm:presLayoutVars>
      </dgm:prSet>
      <dgm:spPr/>
    </dgm:pt>
    <dgm:pt modelId="{F2DC3127-CC45-4A44-8B66-DDB40FA8D0C7}" type="pres">
      <dgm:prSet presAssocID="{580CAEF3-B93A-4EE2-B0DA-3E79F8A4B596}" presName="wedge2" presStyleLbl="node1" presStyleIdx="1" presStyleCnt="4"/>
      <dgm:spPr/>
    </dgm:pt>
    <dgm:pt modelId="{01B99ADE-1261-4036-ADB5-F8BB2B6D917C}" type="pres">
      <dgm:prSet presAssocID="{580CAEF3-B93A-4EE2-B0DA-3E79F8A4B596}" presName="dummy2a" presStyleCnt="0"/>
      <dgm:spPr/>
    </dgm:pt>
    <dgm:pt modelId="{68F11448-2963-4C91-B7B0-C9D1F61F9F0E}" type="pres">
      <dgm:prSet presAssocID="{580CAEF3-B93A-4EE2-B0DA-3E79F8A4B596}" presName="dummy2b" presStyleCnt="0"/>
      <dgm:spPr/>
    </dgm:pt>
    <dgm:pt modelId="{8E886B52-9A63-46A0-935B-6B8C2EA57EA8}" type="pres">
      <dgm:prSet presAssocID="{580CAEF3-B93A-4EE2-B0DA-3E79F8A4B596}" presName="wedge2Tx" presStyleLbl="node1" presStyleIdx="1" presStyleCnt="4">
        <dgm:presLayoutVars>
          <dgm:chMax val="0"/>
          <dgm:chPref val="0"/>
          <dgm:bulletEnabled val="1"/>
        </dgm:presLayoutVars>
      </dgm:prSet>
      <dgm:spPr/>
    </dgm:pt>
    <dgm:pt modelId="{5AAF6334-D7C6-477D-B099-3528EFB8F6E3}" type="pres">
      <dgm:prSet presAssocID="{580CAEF3-B93A-4EE2-B0DA-3E79F8A4B596}" presName="wedge3" presStyleLbl="node1" presStyleIdx="2" presStyleCnt="4"/>
      <dgm:spPr/>
    </dgm:pt>
    <dgm:pt modelId="{38033B7B-48AC-4D38-B287-FE8239581C54}" type="pres">
      <dgm:prSet presAssocID="{580CAEF3-B93A-4EE2-B0DA-3E79F8A4B596}" presName="dummy3a" presStyleCnt="0"/>
      <dgm:spPr/>
    </dgm:pt>
    <dgm:pt modelId="{3C17F844-41B2-495E-B457-59CD81633DD3}" type="pres">
      <dgm:prSet presAssocID="{580CAEF3-B93A-4EE2-B0DA-3E79F8A4B596}" presName="dummy3b" presStyleCnt="0"/>
      <dgm:spPr/>
    </dgm:pt>
    <dgm:pt modelId="{47CFF056-E781-4FA0-83D1-5956F5619550}" type="pres">
      <dgm:prSet presAssocID="{580CAEF3-B93A-4EE2-B0DA-3E79F8A4B596}" presName="wedge3Tx" presStyleLbl="node1" presStyleIdx="2" presStyleCnt="4">
        <dgm:presLayoutVars>
          <dgm:chMax val="0"/>
          <dgm:chPref val="0"/>
          <dgm:bulletEnabled val="1"/>
        </dgm:presLayoutVars>
      </dgm:prSet>
      <dgm:spPr/>
    </dgm:pt>
    <dgm:pt modelId="{3546218A-EE79-408B-9FE4-BCCDD030ACD1}" type="pres">
      <dgm:prSet presAssocID="{580CAEF3-B93A-4EE2-B0DA-3E79F8A4B596}" presName="wedge4" presStyleLbl="node1" presStyleIdx="3" presStyleCnt="4"/>
      <dgm:spPr/>
    </dgm:pt>
    <dgm:pt modelId="{228F8EDA-0C7E-4679-97A9-722DC9AA031D}" type="pres">
      <dgm:prSet presAssocID="{580CAEF3-B93A-4EE2-B0DA-3E79F8A4B596}" presName="dummy4a" presStyleCnt="0"/>
      <dgm:spPr/>
    </dgm:pt>
    <dgm:pt modelId="{F9735296-EEE1-453C-910A-06E705080281}" type="pres">
      <dgm:prSet presAssocID="{580CAEF3-B93A-4EE2-B0DA-3E79F8A4B596}" presName="dummy4b" presStyleCnt="0"/>
      <dgm:spPr/>
    </dgm:pt>
    <dgm:pt modelId="{DB38344C-0D54-4057-8DEA-D83E7CAFEB51}" type="pres">
      <dgm:prSet presAssocID="{580CAEF3-B93A-4EE2-B0DA-3E79F8A4B596}" presName="wedge4Tx" presStyleLbl="node1" presStyleIdx="3" presStyleCnt="4">
        <dgm:presLayoutVars>
          <dgm:chMax val="0"/>
          <dgm:chPref val="0"/>
          <dgm:bulletEnabled val="1"/>
        </dgm:presLayoutVars>
      </dgm:prSet>
      <dgm:spPr/>
    </dgm:pt>
    <dgm:pt modelId="{3C626DC7-A0F3-4139-91A0-DB72CB5D819C}" type="pres">
      <dgm:prSet presAssocID="{BB42650A-FCA5-4EAA-81FA-A25EE4FC5FC9}" presName="arrowWedge1" presStyleLbl="fgSibTrans2D1" presStyleIdx="0" presStyleCnt="4"/>
      <dgm:spPr/>
    </dgm:pt>
    <dgm:pt modelId="{134E9E7F-B7FF-4420-AA7D-AC5AF6C3B1C3}" type="pres">
      <dgm:prSet presAssocID="{91E59137-2040-44BB-9EC6-E9BCBBAC9C0D}" presName="arrowWedge2" presStyleLbl="fgSibTrans2D1" presStyleIdx="1" presStyleCnt="4"/>
      <dgm:spPr/>
    </dgm:pt>
    <dgm:pt modelId="{D8D2B449-190C-4D73-8899-A4D195036039}" type="pres">
      <dgm:prSet presAssocID="{77905D9B-3125-4466-96DE-9A376EB09882}" presName="arrowWedge3" presStyleLbl="fgSibTrans2D1" presStyleIdx="2" presStyleCnt="4"/>
      <dgm:spPr/>
    </dgm:pt>
    <dgm:pt modelId="{FB97AE28-FD2D-411A-B595-2BEA15FE5735}" type="pres">
      <dgm:prSet presAssocID="{D0101327-93D5-490A-B437-5166B7AC5938}" presName="arrowWedge4" presStyleLbl="fgSibTrans2D1" presStyleIdx="3" presStyleCnt="4"/>
      <dgm:spPr/>
    </dgm:pt>
  </dgm:ptLst>
  <dgm:cxnLst>
    <dgm:cxn modelId="{AC7C6C03-7252-46B9-A7E5-D81A7CEB74D7}" type="presOf" srcId="{580CAEF3-B93A-4EE2-B0DA-3E79F8A4B596}" destId="{5A4774C2-0FA6-4B0D-9155-E1D027996F78}" srcOrd="0" destOrd="0" presId="urn:microsoft.com/office/officeart/2005/8/layout/cycle8"/>
    <dgm:cxn modelId="{AABD5708-5980-44EF-9D75-784320942F0B}" srcId="{580CAEF3-B93A-4EE2-B0DA-3E79F8A4B596}" destId="{0CC447A1-2571-4286-955F-97C3E13EEBA9}" srcOrd="1" destOrd="0" parTransId="{40ADC970-7CED-4F2E-A759-D41794A1E81E}" sibTransId="{91E59137-2040-44BB-9EC6-E9BCBBAC9C0D}"/>
    <dgm:cxn modelId="{25165120-E0CC-4368-B596-A9716CA175C7}" type="presOf" srcId="{3BB2E191-3A45-469B-AF22-28C85B7C38E2}" destId="{DB38344C-0D54-4057-8DEA-D83E7CAFEB51}" srcOrd="1" destOrd="0" presId="urn:microsoft.com/office/officeart/2005/8/layout/cycle8"/>
    <dgm:cxn modelId="{0B07E937-A3AD-4D50-9A7F-553B2720A8DA}" type="presOf" srcId="{E9748A67-5E71-4A18-9235-904C4A5B3D3D}" destId="{5AAF6334-D7C6-477D-B099-3528EFB8F6E3}" srcOrd="0" destOrd="0" presId="urn:microsoft.com/office/officeart/2005/8/layout/cycle8"/>
    <dgm:cxn modelId="{908F2D3B-A9B1-47E3-8122-3C44F5B210EB}" type="presOf" srcId="{0CC447A1-2571-4286-955F-97C3E13EEBA9}" destId="{8E886B52-9A63-46A0-935B-6B8C2EA57EA8}" srcOrd="1" destOrd="0" presId="urn:microsoft.com/office/officeart/2005/8/layout/cycle8"/>
    <dgm:cxn modelId="{CB52423E-D3F4-4DCC-BD33-8338ABF9B7EB}" type="presOf" srcId="{E9748A67-5E71-4A18-9235-904C4A5B3D3D}" destId="{47CFF056-E781-4FA0-83D1-5956F5619550}" srcOrd="1" destOrd="0" presId="urn:microsoft.com/office/officeart/2005/8/layout/cycle8"/>
    <dgm:cxn modelId="{D3DBC262-4146-4372-ABCD-B93CC9A48C65}" type="presOf" srcId="{0CC447A1-2571-4286-955F-97C3E13EEBA9}" destId="{F2DC3127-CC45-4A44-8B66-DDB40FA8D0C7}" srcOrd="0" destOrd="0" presId="urn:microsoft.com/office/officeart/2005/8/layout/cycle8"/>
    <dgm:cxn modelId="{E63E026E-F773-4686-8FAB-13DD40A70C0A}" srcId="{580CAEF3-B93A-4EE2-B0DA-3E79F8A4B596}" destId="{CDCBA511-95C0-4514-AC8E-D20EBAAB7519}" srcOrd="0" destOrd="0" parTransId="{DDF3E20E-B14C-4312-8599-2F5955F4E67D}" sibTransId="{BB42650A-FCA5-4EAA-81FA-A25EE4FC5FC9}"/>
    <dgm:cxn modelId="{E7444C77-8D35-4C20-8EFC-8195B1AB9FC8}" type="presOf" srcId="{CDCBA511-95C0-4514-AC8E-D20EBAAB7519}" destId="{981330FD-1C9A-48BD-83B2-FBA174ECE226}" srcOrd="1" destOrd="0" presId="urn:microsoft.com/office/officeart/2005/8/layout/cycle8"/>
    <dgm:cxn modelId="{3B75A3B3-7A24-43F0-B4C6-A724A718E82D}" srcId="{580CAEF3-B93A-4EE2-B0DA-3E79F8A4B596}" destId="{E9748A67-5E71-4A18-9235-904C4A5B3D3D}" srcOrd="2" destOrd="0" parTransId="{98B399DA-313C-491A-9AEB-AE994B372DEC}" sibTransId="{77905D9B-3125-4466-96DE-9A376EB09882}"/>
    <dgm:cxn modelId="{23B870B4-1E84-4E1C-ABC1-85107A9CF67B}" type="presOf" srcId="{3BB2E191-3A45-469B-AF22-28C85B7C38E2}" destId="{3546218A-EE79-408B-9FE4-BCCDD030ACD1}" srcOrd="0" destOrd="0" presId="urn:microsoft.com/office/officeart/2005/8/layout/cycle8"/>
    <dgm:cxn modelId="{1FE493D6-B90E-4ECF-93DF-D37CDE8C1E1D}" srcId="{580CAEF3-B93A-4EE2-B0DA-3E79F8A4B596}" destId="{3BB2E191-3A45-469B-AF22-28C85B7C38E2}" srcOrd="3" destOrd="0" parTransId="{262A2955-BB8E-4788-8E27-52764ADC7021}" sibTransId="{D0101327-93D5-490A-B437-5166B7AC5938}"/>
    <dgm:cxn modelId="{75AE8DE7-B94A-4186-A8D9-3902DB66B76C}" type="presOf" srcId="{CDCBA511-95C0-4514-AC8E-D20EBAAB7519}" destId="{A7B2838C-827B-4337-AD72-8170409FC5D0}" srcOrd="0" destOrd="0" presId="urn:microsoft.com/office/officeart/2005/8/layout/cycle8"/>
    <dgm:cxn modelId="{D5F48824-210F-4A9A-9698-9F54AA16F3B4}" type="presParOf" srcId="{5A4774C2-0FA6-4B0D-9155-E1D027996F78}" destId="{A7B2838C-827B-4337-AD72-8170409FC5D0}" srcOrd="0" destOrd="0" presId="urn:microsoft.com/office/officeart/2005/8/layout/cycle8"/>
    <dgm:cxn modelId="{6537E036-2BBC-4D97-A7CD-DBBDD4933B65}" type="presParOf" srcId="{5A4774C2-0FA6-4B0D-9155-E1D027996F78}" destId="{07CB7E4D-2AA4-4376-9FF1-7F9A4DD80891}" srcOrd="1" destOrd="0" presId="urn:microsoft.com/office/officeart/2005/8/layout/cycle8"/>
    <dgm:cxn modelId="{1C582AD9-FCB5-4D20-8CC9-96C2436C8611}" type="presParOf" srcId="{5A4774C2-0FA6-4B0D-9155-E1D027996F78}" destId="{D7C01C1D-D01D-4FEB-9ABF-A1D3ABD34E79}" srcOrd="2" destOrd="0" presId="urn:microsoft.com/office/officeart/2005/8/layout/cycle8"/>
    <dgm:cxn modelId="{1671DBE3-8F93-4B2B-958D-A866E391975A}" type="presParOf" srcId="{5A4774C2-0FA6-4B0D-9155-E1D027996F78}" destId="{981330FD-1C9A-48BD-83B2-FBA174ECE226}" srcOrd="3" destOrd="0" presId="urn:microsoft.com/office/officeart/2005/8/layout/cycle8"/>
    <dgm:cxn modelId="{67BEB2C9-D345-414A-9994-A1C995833F33}" type="presParOf" srcId="{5A4774C2-0FA6-4B0D-9155-E1D027996F78}" destId="{F2DC3127-CC45-4A44-8B66-DDB40FA8D0C7}" srcOrd="4" destOrd="0" presId="urn:microsoft.com/office/officeart/2005/8/layout/cycle8"/>
    <dgm:cxn modelId="{A412E69C-2333-4FF7-939C-260808C91BFB}" type="presParOf" srcId="{5A4774C2-0FA6-4B0D-9155-E1D027996F78}" destId="{01B99ADE-1261-4036-ADB5-F8BB2B6D917C}" srcOrd="5" destOrd="0" presId="urn:microsoft.com/office/officeart/2005/8/layout/cycle8"/>
    <dgm:cxn modelId="{6DD07360-0E9D-4D29-A150-55EBD1F101CB}" type="presParOf" srcId="{5A4774C2-0FA6-4B0D-9155-E1D027996F78}" destId="{68F11448-2963-4C91-B7B0-C9D1F61F9F0E}" srcOrd="6" destOrd="0" presId="urn:microsoft.com/office/officeart/2005/8/layout/cycle8"/>
    <dgm:cxn modelId="{8E5E01D7-24AB-457B-8916-70C82E814FF3}" type="presParOf" srcId="{5A4774C2-0FA6-4B0D-9155-E1D027996F78}" destId="{8E886B52-9A63-46A0-935B-6B8C2EA57EA8}" srcOrd="7" destOrd="0" presId="urn:microsoft.com/office/officeart/2005/8/layout/cycle8"/>
    <dgm:cxn modelId="{8639C90F-FB14-4FC8-8949-3BFB8BB66E56}" type="presParOf" srcId="{5A4774C2-0FA6-4B0D-9155-E1D027996F78}" destId="{5AAF6334-D7C6-477D-B099-3528EFB8F6E3}" srcOrd="8" destOrd="0" presId="urn:microsoft.com/office/officeart/2005/8/layout/cycle8"/>
    <dgm:cxn modelId="{FBB68C65-BA88-408A-9F74-A696ED99E2F9}" type="presParOf" srcId="{5A4774C2-0FA6-4B0D-9155-E1D027996F78}" destId="{38033B7B-48AC-4D38-B287-FE8239581C54}" srcOrd="9" destOrd="0" presId="urn:microsoft.com/office/officeart/2005/8/layout/cycle8"/>
    <dgm:cxn modelId="{902AA7BF-D2D6-45BE-90E6-AF034B3CAB87}" type="presParOf" srcId="{5A4774C2-0FA6-4B0D-9155-E1D027996F78}" destId="{3C17F844-41B2-495E-B457-59CD81633DD3}" srcOrd="10" destOrd="0" presId="urn:microsoft.com/office/officeart/2005/8/layout/cycle8"/>
    <dgm:cxn modelId="{C03137AE-7135-4664-B156-5C2A641FC433}" type="presParOf" srcId="{5A4774C2-0FA6-4B0D-9155-E1D027996F78}" destId="{47CFF056-E781-4FA0-83D1-5956F5619550}" srcOrd="11" destOrd="0" presId="urn:microsoft.com/office/officeart/2005/8/layout/cycle8"/>
    <dgm:cxn modelId="{3BCCBBE6-6038-434C-A431-BF53A1CF81B0}" type="presParOf" srcId="{5A4774C2-0FA6-4B0D-9155-E1D027996F78}" destId="{3546218A-EE79-408B-9FE4-BCCDD030ACD1}" srcOrd="12" destOrd="0" presId="urn:microsoft.com/office/officeart/2005/8/layout/cycle8"/>
    <dgm:cxn modelId="{5C7938A8-75C9-4AD3-9C1F-D025724E6C7D}" type="presParOf" srcId="{5A4774C2-0FA6-4B0D-9155-E1D027996F78}" destId="{228F8EDA-0C7E-4679-97A9-722DC9AA031D}" srcOrd="13" destOrd="0" presId="urn:microsoft.com/office/officeart/2005/8/layout/cycle8"/>
    <dgm:cxn modelId="{6DB52EB0-5FFD-4EB6-ACE3-240A78ECBF48}" type="presParOf" srcId="{5A4774C2-0FA6-4B0D-9155-E1D027996F78}" destId="{F9735296-EEE1-453C-910A-06E705080281}" srcOrd="14" destOrd="0" presId="urn:microsoft.com/office/officeart/2005/8/layout/cycle8"/>
    <dgm:cxn modelId="{D5B2A843-AAF7-4D8E-B595-1E37C20CF8AC}" type="presParOf" srcId="{5A4774C2-0FA6-4B0D-9155-E1D027996F78}" destId="{DB38344C-0D54-4057-8DEA-D83E7CAFEB51}" srcOrd="15" destOrd="0" presId="urn:microsoft.com/office/officeart/2005/8/layout/cycle8"/>
    <dgm:cxn modelId="{C63CBEC1-CE4E-406E-9DD0-B846F37921F9}" type="presParOf" srcId="{5A4774C2-0FA6-4B0D-9155-E1D027996F78}" destId="{3C626DC7-A0F3-4139-91A0-DB72CB5D819C}" srcOrd="16" destOrd="0" presId="urn:microsoft.com/office/officeart/2005/8/layout/cycle8"/>
    <dgm:cxn modelId="{8B59390F-B7EB-4F78-9ACC-65E767AEB24A}" type="presParOf" srcId="{5A4774C2-0FA6-4B0D-9155-E1D027996F78}" destId="{134E9E7F-B7FF-4420-AA7D-AC5AF6C3B1C3}" srcOrd="17" destOrd="0" presId="urn:microsoft.com/office/officeart/2005/8/layout/cycle8"/>
    <dgm:cxn modelId="{43159069-DEE9-4869-A41B-80838148BDD7}" type="presParOf" srcId="{5A4774C2-0FA6-4B0D-9155-E1D027996F78}" destId="{D8D2B449-190C-4D73-8899-A4D195036039}" srcOrd="18" destOrd="0" presId="urn:microsoft.com/office/officeart/2005/8/layout/cycle8"/>
    <dgm:cxn modelId="{24F8836A-2E79-4E3B-96CF-7F3C589B7ECA}" type="presParOf" srcId="{5A4774C2-0FA6-4B0D-9155-E1D027996F78}" destId="{FB97AE28-FD2D-411A-B595-2BEA15FE5735}"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0CAEF3-B93A-4EE2-B0DA-3E79F8A4B596}" type="doc">
      <dgm:prSet loTypeId="urn:microsoft.com/office/officeart/2005/8/layout/cycle8" loCatId="cycle" qsTypeId="urn:microsoft.com/office/officeart/2005/8/quickstyle/3d1" qsCatId="3D" csTypeId="urn:microsoft.com/office/officeart/2005/8/colors/accent1_2" csCatId="accent1" phldr="1"/>
      <dgm:spPr/>
      <dgm:t>
        <a:bodyPr/>
        <a:lstStyle/>
        <a:p>
          <a:endParaRPr lang="nb-NO"/>
        </a:p>
      </dgm:t>
    </dgm:pt>
    <dgm:pt modelId="{CDCBA511-95C0-4514-AC8E-D20EBAAB7519}">
      <dgm:prSet phldrT="[Tekst]"/>
      <dgm:spPr/>
      <dgm:t>
        <a:bodyPr/>
        <a:lstStyle/>
        <a:p>
          <a:r>
            <a:rPr lang="nb-NO" dirty="0"/>
            <a:t>Aktivt </a:t>
          </a:r>
        </a:p>
        <a:p>
          <a:r>
            <a:rPr lang="nb-NO" dirty="0"/>
            <a:t>lytte</a:t>
          </a:r>
        </a:p>
      </dgm:t>
    </dgm:pt>
    <dgm:pt modelId="{DDF3E20E-B14C-4312-8599-2F5955F4E67D}" type="parTrans" cxnId="{E63E026E-F773-4686-8FAB-13DD40A70C0A}">
      <dgm:prSet/>
      <dgm:spPr/>
      <dgm:t>
        <a:bodyPr/>
        <a:lstStyle/>
        <a:p>
          <a:endParaRPr lang="nb-NO"/>
        </a:p>
      </dgm:t>
    </dgm:pt>
    <dgm:pt modelId="{BB42650A-FCA5-4EAA-81FA-A25EE4FC5FC9}" type="sibTrans" cxnId="{E63E026E-F773-4686-8FAB-13DD40A70C0A}">
      <dgm:prSet/>
      <dgm:spPr/>
      <dgm:t>
        <a:bodyPr/>
        <a:lstStyle/>
        <a:p>
          <a:endParaRPr lang="nb-NO"/>
        </a:p>
      </dgm:t>
    </dgm:pt>
    <dgm:pt modelId="{0CC447A1-2571-4286-955F-97C3E13EEBA9}">
      <dgm:prSet phldrT="[Tekst]"/>
      <dgm:spPr/>
      <dgm:t>
        <a:bodyPr/>
        <a:lstStyle/>
        <a:p>
          <a:r>
            <a:rPr lang="nb-NO" dirty="0"/>
            <a:t>Stille</a:t>
          </a:r>
        </a:p>
        <a:p>
          <a:r>
            <a:rPr lang="nb-NO" dirty="0"/>
            <a:t>spørsmål</a:t>
          </a:r>
        </a:p>
      </dgm:t>
    </dgm:pt>
    <dgm:pt modelId="{40ADC970-7CED-4F2E-A759-D41794A1E81E}" type="parTrans" cxnId="{AABD5708-5980-44EF-9D75-784320942F0B}">
      <dgm:prSet/>
      <dgm:spPr/>
      <dgm:t>
        <a:bodyPr/>
        <a:lstStyle/>
        <a:p>
          <a:endParaRPr lang="nb-NO"/>
        </a:p>
      </dgm:t>
    </dgm:pt>
    <dgm:pt modelId="{91E59137-2040-44BB-9EC6-E9BCBBAC9C0D}" type="sibTrans" cxnId="{AABD5708-5980-44EF-9D75-784320942F0B}">
      <dgm:prSet/>
      <dgm:spPr/>
      <dgm:t>
        <a:bodyPr/>
        <a:lstStyle/>
        <a:p>
          <a:endParaRPr lang="nb-NO"/>
        </a:p>
      </dgm:t>
    </dgm:pt>
    <dgm:pt modelId="{E9748A67-5E71-4A18-9235-904C4A5B3D3D}">
      <dgm:prSet phldrT="[Tekst]"/>
      <dgm:spPr/>
      <dgm:t>
        <a:bodyPr/>
        <a:lstStyle/>
        <a:p>
          <a:r>
            <a:rPr lang="nb-NO" dirty="0"/>
            <a:t>Bekrefte</a:t>
          </a:r>
        </a:p>
      </dgm:t>
    </dgm:pt>
    <dgm:pt modelId="{98B399DA-313C-491A-9AEB-AE994B372DEC}" type="parTrans" cxnId="{3B75A3B3-7A24-43F0-B4C6-A724A718E82D}">
      <dgm:prSet/>
      <dgm:spPr/>
      <dgm:t>
        <a:bodyPr/>
        <a:lstStyle/>
        <a:p>
          <a:endParaRPr lang="nb-NO"/>
        </a:p>
      </dgm:t>
    </dgm:pt>
    <dgm:pt modelId="{77905D9B-3125-4466-96DE-9A376EB09882}" type="sibTrans" cxnId="{3B75A3B3-7A24-43F0-B4C6-A724A718E82D}">
      <dgm:prSet/>
      <dgm:spPr/>
      <dgm:t>
        <a:bodyPr/>
        <a:lstStyle/>
        <a:p>
          <a:endParaRPr lang="nb-NO"/>
        </a:p>
      </dgm:t>
    </dgm:pt>
    <dgm:pt modelId="{3BB2E191-3A45-469B-AF22-28C85B7C38E2}">
      <dgm:prSet phldrT="[Tekst]"/>
      <dgm:spPr/>
      <dgm:t>
        <a:bodyPr/>
        <a:lstStyle/>
        <a:p>
          <a:r>
            <a:rPr lang="nb-NO" dirty="0"/>
            <a:t>Speile</a:t>
          </a:r>
        </a:p>
      </dgm:t>
    </dgm:pt>
    <dgm:pt modelId="{262A2955-BB8E-4788-8E27-52764ADC7021}" type="parTrans" cxnId="{1FE493D6-B90E-4ECF-93DF-D37CDE8C1E1D}">
      <dgm:prSet/>
      <dgm:spPr/>
      <dgm:t>
        <a:bodyPr/>
        <a:lstStyle/>
        <a:p>
          <a:endParaRPr lang="nb-NO"/>
        </a:p>
      </dgm:t>
    </dgm:pt>
    <dgm:pt modelId="{D0101327-93D5-490A-B437-5166B7AC5938}" type="sibTrans" cxnId="{1FE493D6-B90E-4ECF-93DF-D37CDE8C1E1D}">
      <dgm:prSet/>
      <dgm:spPr/>
      <dgm:t>
        <a:bodyPr/>
        <a:lstStyle/>
        <a:p>
          <a:endParaRPr lang="nb-NO"/>
        </a:p>
      </dgm:t>
    </dgm:pt>
    <dgm:pt modelId="{5A4774C2-0FA6-4B0D-9155-E1D027996F78}" type="pres">
      <dgm:prSet presAssocID="{580CAEF3-B93A-4EE2-B0DA-3E79F8A4B596}" presName="compositeShape" presStyleCnt="0">
        <dgm:presLayoutVars>
          <dgm:chMax val="7"/>
          <dgm:dir/>
          <dgm:resizeHandles val="exact"/>
        </dgm:presLayoutVars>
      </dgm:prSet>
      <dgm:spPr/>
    </dgm:pt>
    <dgm:pt modelId="{A7B2838C-827B-4337-AD72-8170409FC5D0}" type="pres">
      <dgm:prSet presAssocID="{580CAEF3-B93A-4EE2-B0DA-3E79F8A4B596}" presName="wedge1" presStyleLbl="node1" presStyleIdx="0" presStyleCnt="4"/>
      <dgm:spPr/>
    </dgm:pt>
    <dgm:pt modelId="{07CB7E4D-2AA4-4376-9FF1-7F9A4DD80891}" type="pres">
      <dgm:prSet presAssocID="{580CAEF3-B93A-4EE2-B0DA-3E79F8A4B596}" presName="dummy1a" presStyleCnt="0"/>
      <dgm:spPr/>
    </dgm:pt>
    <dgm:pt modelId="{D7C01C1D-D01D-4FEB-9ABF-A1D3ABD34E79}" type="pres">
      <dgm:prSet presAssocID="{580CAEF3-B93A-4EE2-B0DA-3E79F8A4B596}" presName="dummy1b" presStyleCnt="0"/>
      <dgm:spPr/>
    </dgm:pt>
    <dgm:pt modelId="{981330FD-1C9A-48BD-83B2-FBA174ECE226}" type="pres">
      <dgm:prSet presAssocID="{580CAEF3-B93A-4EE2-B0DA-3E79F8A4B596}" presName="wedge1Tx" presStyleLbl="node1" presStyleIdx="0" presStyleCnt="4">
        <dgm:presLayoutVars>
          <dgm:chMax val="0"/>
          <dgm:chPref val="0"/>
          <dgm:bulletEnabled val="1"/>
        </dgm:presLayoutVars>
      </dgm:prSet>
      <dgm:spPr/>
    </dgm:pt>
    <dgm:pt modelId="{F2DC3127-CC45-4A44-8B66-DDB40FA8D0C7}" type="pres">
      <dgm:prSet presAssocID="{580CAEF3-B93A-4EE2-B0DA-3E79F8A4B596}" presName="wedge2" presStyleLbl="node1" presStyleIdx="1" presStyleCnt="4"/>
      <dgm:spPr/>
    </dgm:pt>
    <dgm:pt modelId="{01B99ADE-1261-4036-ADB5-F8BB2B6D917C}" type="pres">
      <dgm:prSet presAssocID="{580CAEF3-B93A-4EE2-B0DA-3E79F8A4B596}" presName="dummy2a" presStyleCnt="0"/>
      <dgm:spPr/>
    </dgm:pt>
    <dgm:pt modelId="{68F11448-2963-4C91-B7B0-C9D1F61F9F0E}" type="pres">
      <dgm:prSet presAssocID="{580CAEF3-B93A-4EE2-B0DA-3E79F8A4B596}" presName="dummy2b" presStyleCnt="0"/>
      <dgm:spPr/>
    </dgm:pt>
    <dgm:pt modelId="{8E886B52-9A63-46A0-935B-6B8C2EA57EA8}" type="pres">
      <dgm:prSet presAssocID="{580CAEF3-B93A-4EE2-B0DA-3E79F8A4B596}" presName="wedge2Tx" presStyleLbl="node1" presStyleIdx="1" presStyleCnt="4">
        <dgm:presLayoutVars>
          <dgm:chMax val="0"/>
          <dgm:chPref val="0"/>
          <dgm:bulletEnabled val="1"/>
        </dgm:presLayoutVars>
      </dgm:prSet>
      <dgm:spPr/>
    </dgm:pt>
    <dgm:pt modelId="{5AAF6334-D7C6-477D-B099-3528EFB8F6E3}" type="pres">
      <dgm:prSet presAssocID="{580CAEF3-B93A-4EE2-B0DA-3E79F8A4B596}" presName="wedge3" presStyleLbl="node1" presStyleIdx="2" presStyleCnt="4"/>
      <dgm:spPr/>
    </dgm:pt>
    <dgm:pt modelId="{38033B7B-48AC-4D38-B287-FE8239581C54}" type="pres">
      <dgm:prSet presAssocID="{580CAEF3-B93A-4EE2-B0DA-3E79F8A4B596}" presName="dummy3a" presStyleCnt="0"/>
      <dgm:spPr/>
    </dgm:pt>
    <dgm:pt modelId="{3C17F844-41B2-495E-B457-59CD81633DD3}" type="pres">
      <dgm:prSet presAssocID="{580CAEF3-B93A-4EE2-B0DA-3E79F8A4B596}" presName="dummy3b" presStyleCnt="0"/>
      <dgm:spPr/>
    </dgm:pt>
    <dgm:pt modelId="{47CFF056-E781-4FA0-83D1-5956F5619550}" type="pres">
      <dgm:prSet presAssocID="{580CAEF3-B93A-4EE2-B0DA-3E79F8A4B596}" presName="wedge3Tx" presStyleLbl="node1" presStyleIdx="2" presStyleCnt="4">
        <dgm:presLayoutVars>
          <dgm:chMax val="0"/>
          <dgm:chPref val="0"/>
          <dgm:bulletEnabled val="1"/>
        </dgm:presLayoutVars>
      </dgm:prSet>
      <dgm:spPr/>
    </dgm:pt>
    <dgm:pt modelId="{3546218A-EE79-408B-9FE4-BCCDD030ACD1}" type="pres">
      <dgm:prSet presAssocID="{580CAEF3-B93A-4EE2-B0DA-3E79F8A4B596}" presName="wedge4" presStyleLbl="node1" presStyleIdx="3" presStyleCnt="4"/>
      <dgm:spPr/>
    </dgm:pt>
    <dgm:pt modelId="{228F8EDA-0C7E-4679-97A9-722DC9AA031D}" type="pres">
      <dgm:prSet presAssocID="{580CAEF3-B93A-4EE2-B0DA-3E79F8A4B596}" presName="dummy4a" presStyleCnt="0"/>
      <dgm:spPr/>
    </dgm:pt>
    <dgm:pt modelId="{F9735296-EEE1-453C-910A-06E705080281}" type="pres">
      <dgm:prSet presAssocID="{580CAEF3-B93A-4EE2-B0DA-3E79F8A4B596}" presName="dummy4b" presStyleCnt="0"/>
      <dgm:spPr/>
    </dgm:pt>
    <dgm:pt modelId="{DB38344C-0D54-4057-8DEA-D83E7CAFEB51}" type="pres">
      <dgm:prSet presAssocID="{580CAEF3-B93A-4EE2-B0DA-3E79F8A4B596}" presName="wedge4Tx" presStyleLbl="node1" presStyleIdx="3" presStyleCnt="4">
        <dgm:presLayoutVars>
          <dgm:chMax val="0"/>
          <dgm:chPref val="0"/>
          <dgm:bulletEnabled val="1"/>
        </dgm:presLayoutVars>
      </dgm:prSet>
      <dgm:spPr/>
    </dgm:pt>
    <dgm:pt modelId="{3C626DC7-A0F3-4139-91A0-DB72CB5D819C}" type="pres">
      <dgm:prSet presAssocID="{BB42650A-FCA5-4EAA-81FA-A25EE4FC5FC9}" presName="arrowWedge1" presStyleLbl="fgSibTrans2D1" presStyleIdx="0" presStyleCnt="4"/>
      <dgm:spPr/>
    </dgm:pt>
    <dgm:pt modelId="{134E9E7F-B7FF-4420-AA7D-AC5AF6C3B1C3}" type="pres">
      <dgm:prSet presAssocID="{91E59137-2040-44BB-9EC6-E9BCBBAC9C0D}" presName="arrowWedge2" presStyleLbl="fgSibTrans2D1" presStyleIdx="1" presStyleCnt="4"/>
      <dgm:spPr/>
    </dgm:pt>
    <dgm:pt modelId="{D8D2B449-190C-4D73-8899-A4D195036039}" type="pres">
      <dgm:prSet presAssocID="{77905D9B-3125-4466-96DE-9A376EB09882}" presName="arrowWedge3" presStyleLbl="fgSibTrans2D1" presStyleIdx="2" presStyleCnt="4"/>
      <dgm:spPr/>
    </dgm:pt>
    <dgm:pt modelId="{FB97AE28-FD2D-411A-B595-2BEA15FE5735}" type="pres">
      <dgm:prSet presAssocID="{D0101327-93D5-490A-B437-5166B7AC5938}" presName="arrowWedge4" presStyleLbl="fgSibTrans2D1" presStyleIdx="3" presStyleCnt="4"/>
      <dgm:spPr/>
    </dgm:pt>
  </dgm:ptLst>
  <dgm:cxnLst>
    <dgm:cxn modelId="{AC7C6C03-7252-46B9-A7E5-D81A7CEB74D7}" type="presOf" srcId="{580CAEF3-B93A-4EE2-B0DA-3E79F8A4B596}" destId="{5A4774C2-0FA6-4B0D-9155-E1D027996F78}" srcOrd="0" destOrd="0" presId="urn:microsoft.com/office/officeart/2005/8/layout/cycle8"/>
    <dgm:cxn modelId="{AABD5708-5980-44EF-9D75-784320942F0B}" srcId="{580CAEF3-B93A-4EE2-B0DA-3E79F8A4B596}" destId="{0CC447A1-2571-4286-955F-97C3E13EEBA9}" srcOrd="1" destOrd="0" parTransId="{40ADC970-7CED-4F2E-A759-D41794A1E81E}" sibTransId="{91E59137-2040-44BB-9EC6-E9BCBBAC9C0D}"/>
    <dgm:cxn modelId="{25165120-E0CC-4368-B596-A9716CA175C7}" type="presOf" srcId="{3BB2E191-3A45-469B-AF22-28C85B7C38E2}" destId="{DB38344C-0D54-4057-8DEA-D83E7CAFEB51}" srcOrd="1" destOrd="0" presId="urn:microsoft.com/office/officeart/2005/8/layout/cycle8"/>
    <dgm:cxn modelId="{0B07E937-A3AD-4D50-9A7F-553B2720A8DA}" type="presOf" srcId="{E9748A67-5E71-4A18-9235-904C4A5B3D3D}" destId="{5AAF6334-D7C6-477D-B099-3528EFB8F6E3}" srcOrd="0" destOrd="0" presId="urn:microsoft.com/office/officeart/2005/8/layout/cycle8"/>
    <dgm:cxn modelId="{908F2D3B-A9B1-47E3-8122-3C44F5B210EB}" type="presOf" srcId="{0CC447A1-2571-4286-955F-97C3E13EEBA9}" destId="{8E886B52-9A63-46A0-935B-6B8C2EA57EA8}" srcOrd="1" destOrd="0" presId="urn:microsoft.com/office/officeart/2005/8/layout/cycle8"/>
    <dgm:cxn modelId="{CB52423E-D3F4-4DCC-BD33-8338ABF9B7EB}" type="presOf" srcId="{E9748A67-5E71-4A18-9235-904C4A5B3D3D}" destId="{47CFF056-E781-4FA0-83D1-5956F5619550}" srcOrd="1" destOrd="0" presId="urn:microsoft.com/office/officeart/2005/8/layout/cycle8"/>
    <dgm:cxn modelId="{D3DBC262-4146-4372-ABCD-B93CC9A48C65}" type="presOf" srcId="{0CC447A1-2571-4286-955F-97C3E13EEBA9}" destId="{F2DC3127-CC45-4A44-8B66-DDB40FA8D0C7}" srcOrd="0" destOrd="0" presId="urn:microsoft.com/office/officeart/2005/8/layout/cycle8"/>
    <dgm:cxn modelId="{E63E026E-F773-4686-8FAB-13DD40A70C0A}" srcId="{580CAEF3-B93A-4EE2-B0DA-3E79F8A4B596}" destId="{CDCBA511-95C0-4514-AC8E-D20EBAAB7519}" srcOrd="0" destOrd="0" parTransId="{DDF3E20E-B14C-4312-8599-2F5955F4E67D}" sibTransId="{BB42650A-FCA5-4EAA-81FA-A25EE4FC5FC9}"/>
    <dgm:cxn modelId="{E7444C77-8D35-4C20-8EFC-8195B1AB9FC8}" type="presOf" srcId="{CDCBA511-95C0-4514-AC8E-D20EBAAB7519}" destId="{981330FD-1C9A-48BD-83B2-FBA174ECE226}" srcOrd="1" destOrd="0" presId="urn:microsoft.com/office/officeart/2005/8/layout/cycle8"/>
    <dgm:cxn modelId="{3B75A3B3-7A24-43F0-B4C6-A724A718E82D}" srcId="{580CAEF3-B93A-4EE2-B0DA-3E79F8A4B596}" destId="{E9748A67-5E71-4A18-9235-904C4A5B3D3D}" srcOrd="2" destOrd="0" parTransId="{98B399DA-313C-491A-9AEB-AE994B372DEC}" sibTransId="{77905D9B-3125-4466-96DE-9A376EB09882}"/>
    <dgm:cxn modelId="{23B870B4-1E84-4E1C-ABC1-85107A9CF67B}" type="presOf" srcId="{3BB2E191-3A45-469B-AF22-28C85B7C38E2}" destId="{3546218A-EE79-408B-9FE4-BCCDD030ACD1}" srcOrd="0" destOrd="0" presId="urn:microsoft.com/office/officeart/2005/8/layout/cycle8"/>
    <dgm:cxn modelId="{1FE493D6-B90E-4ECF-93DF-D37CDE8C1E1D}" srcId="{580CAEF3-B93A-4EE2-B0DA-3E79F8A4B596}" destId="{3BB2E191-3A45-469B-AF22-28C85B7C38E2}" srcOrd="3" destOrd="0" parTransId="{262A2955-BB8E-4788-8E27-52764ADC7021}" sibTransId="{D0101327-93D5-490A-B437-5166B7AC5938}"/>
    <dgm:cxn modelId="{75AE8DE7-B94A-4186-A8D9-3902DB66B76C}" type="presOf" srcId="{CDCBA511-95C0-4514-AC8E-D20EBAAB7519}" destId="{A7B2838C-827B-4337-AD72-8170409FC5D0}" srcOrd="0" destOrd="0" presId="urn:microsoft.com/office/officeart/2005/8/layout/cycle8"/>
    <dgm:cxn modelId="{D5F48824-210F-4A9A-9698-9F54AA16F3B4}" type="presParOf" srcId="{5A4774C2-0FA6-4B0D-9155-E1D027996F78}" destId="{A7B2838C-827B-4337-AD72-8170409FC5D0}" srcOrd="0" destOrd="0" presId="urn:microsoft.com/office/officeart/2005/8/layout/cycle8"/>
    <dgm:cxn modelId="{6537E036-2BBC-4D97-A7CD-DBBDD4933B65}" type="presParOf" srcId="{5A4774C2-0FA6-4B0D-9155-E1D027996F78}" destId="{07CB7E4D-2AA4-4376-9FF1-7F9A4DD80891}" srcOrd="1" destOrd="0" presId="urn:microsoft.com/office/officeart/2005/8/layout/cycle8"/>
    <dgm:cxn modelId="{1C582AD9-FCB5-4D20-8CC9-96C2436C8611}" type="presParOf" srcId="{5A4774C2-0FA6-4B0D-9155-E1D027996F78}" destId="{D7C01C1D-D01D-4FEB-9ABF-A1D3ABD34E79}" srcOrd="2" destOrd="0" presId="urn:microsoft.com/office/officeart/2005/8/layout/cycle8"/>
    <dgm:cxn modelId="{1671DBE3-8F93-4B2B-958D-A866E391975A}" type="presParOf" srcId="{5A4774C2-0FA6-4B0D-9155-E1D027996F78}" destId="{981330FD-1C9A-48BD-83B2-FBA174ECE226}" srcOrd="3" destOrd="0" presId="urn:microsoft.com/office/officeart/2005/8/layout/cycle8"/>
    <dgm:cxn modelId="{67BEB2C9-D345-414A-9994-A1C995833F33}" type="presParOf" srcId="{5A4774C2-0FA6-4B0D-9155-E1D027996F78}" destId="{F2DC3127-CC45-4A44-8B66-DDB40FA8D0C7}" srcOrd="4" destOrd="0" presId="urn:microsoft.com/office/officeart/2005/8/layout/cycle8"/>
    <dgm:cxn modelId="{A412E69C-2333-4FF7-939C-260808C91BFB}" type="presParOf" srcId="{5A4774C2-0FA6-4B0D-9155-E1D027996F78}" destId="{01B99ADE-1261-4036-ADB5-F8BB2B6D917C}" srcOrd="5" destOrd="0" presId="urn:microsoft.com/office/officeart/2005/8/layout/cycle8"/>
    <dgm:cxn modelId="{6DD07360-0E9D-4D29-A150-55EBD1F101CB}" type="presParOf" srcId="{5A4774C2-0FA6-4B0D-9155-E1D027996F78}" destId="{68F11448-2963-4C91-B7B0-C9D1F61F9F0E}" srcOrd="6" destOrd="0" presId="urn:microsoft.com/office/officeart/2005/8/layout/cycle8"/>
    <dgm:cxn modelId="{8E5E01D7-24AB-457B-8916-70C82E814FF3}" type="presParOf" srcId="{5A4774C2-0FA6-4B0D-9155-E1D027996F78}" destId="{8E886B52-9A63-46A0-935B-6B8C2EA57EA8}" srcOrd="7" destOrd="0" presId="urn:microsoft.com/office/officeart/2005/8/layout/cycle8"/>
    <dgm:cxn modelId="{8639C90F-FB14-4FC8-8949-3BFB8BB66E56}" type="presParOf" srcId="{5A4774C2-0FA6-4B0D-9155-E1D027996F78}" destId="{5AAF6334-D7C6-477D-B099-3528EFB8F6E3}" srcOrd="8" destOrd="0" presId="urn:microsoft.com/office/officeart/2005/8/layout/cycle8"/>
    <dgm:cxn modelId="{FBB68C65-BA88-408A-9F74-A696ED99E2F9}" type="presParOf" srcId="{5A4774C2-0FA6-4B0D-9155-E1D027996F78}" destId="{38033B7B-48AC-4D38-B287-FE8239581C54}" srcOrd="9" destOrd="0" presId="urn:microsoft.com/office/officeart/2005/8/layout/cycle8"/>
    <dgm:cxn modelId="{902AA7BF-D2D6-45BE-90E6-AF034B3CAB87}" type="presParOf" srcId="{5A4774C2-0FA6-4B0D-9155-E1D027996F78}" destId="{3C17F844-41B2-495E-B457-59CD81633DD3}" srcOrd="10" destOrd="0" presId="urn:microsoft.com/office/officeart/2005/8/layout/cycle8"/>
    <dgm:cxn modelId="{C03137AE-7135-4664-B156-5C2A641FC433}" type="presParOf" srcId="{5A4774C2-0FA6-4B0D-9155-E1D027996F78}" destId="{47CFF056-E781-4FA0-83D1-5956F5619550}" srcOrd="11" destOrd="0" presId="urn:microsoft.com/office/officeart/2005/8/layout/cycle8"/>
    <dgm:cxn modelId="{3BCCBBE6-6038-434C-A431-BF53A1CF81B0}" type="presParOf" srcId="{5A4774C2-0FA6-4B0D-9155-E1D027996F78}" destId="{3546218A-EE79-408B-9FE4-BCCDD030ACD1}" srcOrd="12" destOrd="0" presId="urn:microsoft.com/office/officeart/2005/8/layout/cycle8"/>
    <dgm:cxn modelId="{5C7938A8-75C9-4AD3-9C1F-D025724E6C7D}" type="presParOf" srcId="{5A4774C2-0FA6-4B0D-9155-E1D027996F78}" destId="{228F8EDA-0C7E-4679-97A9-722DC9AA031D}" srcOrd="13" destOrd="0" presId="urn:microsoft.com/office/officeart/2005/8/layout/cycle8"/>
    <dgm:cxn modelId="{6DB52EB0-5FFD-4EB6-ACE3-240A78ECBF48}" type="presParOf" srcId="{5A4774C2-0FA6-4B0D-9155-E1D027996F78}" destId="{F9735296-EEE1-453C-910A-06E705080281}" srcOrd="14" destOrd="0" presId="urn:microsoft.com/office/officeart/2005/8/layout/cycle8"/>
    <dgm:cxn modelId="{D5B2A843-AAF7-4D8E-B595-1E37C20CF8AC}" type="presParOf" srcId="{5A4774C2-0FA6-4B0D-9155-E1D027996F78}" destId="{DB38344C-0D54-4057-8DEA-D83E7CAFEB51}" srcOrd="15" destOrd="0" presId="urn:microsoft.com/office/officeart/2005/8/layout/cycle8"/>
    <dgm:cxn modelId="{C63CBEC1-CE4E-406E-9DD0-B846F37921F9}" type="presParOf" srcId="{5A4774C2-0FA6-4B0D-9155-E1D027996F78}" destId="{3C626DC7-A0F3-4139-91A0-DB72CB5D819C}" srcOrd="16" destOrd="0" presId="urn:microsoft.com/office/officeart/2005/8/layout/cycle8"/>
    <dgm:cxn modelId="{8B59390F-B7EB-4F78-9ACC-65E767AEB24A}" type="presParOf" srcId="{5A4774C2-0FA6-4B0D-9155-E1D027996F78}" destId="{134E9E7F-B7FF-4420-AA7D-AC5AF6C3B1C3}" srcOrd="17" destOrd="0" presId="urn:microsoft.com/office/officeart/2005/8/layout/cycle8"/>
    <dgm:cxn modelId="{43159069-DEE9-4869-A41B-80838148BDD7}" type="presParOf" srcId="{5A4774C2-0FA6-4B0D-9155-E1D027996F78}" destId="{D8D2B449-190C-4D73-8899-A4D195036039}" srcOrd="18" destOrd="0" presId="urn:microsoft.com/office/officeart/2005/8/layout/cycle8"/>
    <dgm:cxn modelId="{24F8836A-2E79-4E3B-96CF-7F3C589B7ECA}" type="presParOf" srcId="{5A4774C2-0FA6-4B0D-9155-E1D027996F78}" destId="{FB97AE28-FD2D-411A-B595-2BEA15FE5735}"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D1943-CC8A-4E09-A47D-A3C6DA856359}">
      <dsp:nvSpPr>
        <dsp:cNvPr id="0" name=""/>
        <dsp:cNvSpPr/>
      </dsp:nvSpPr>
      <dsp:spPr>
        <a:xfrm>
          <a:off x="0" y="755477"/>
          <a:ext cx="2632279" cy="105291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b-NO" sz="2000" b="1" kern="1200" dirty="0"/>
            <a:t>Metodekonflikter</a:t>
          </a:r>
        </a:p>
      </dsp:txBody>
      <dsp:txXfrm>
        <a:off x="0" y="755477"/>
        <a:ext cx="2632279" cy="1052911"/>
      </dsp:txXfrm>
    </dsp:sp>
    <dsp:sp modelId="{5B2DBA0B-2065-488A-AC33-7A5C2A093D4F}">
      <dsp:nvSpPr>
        <dsp:cNvPr id="0" name=""/>
        <dsp:cNvSpPr/>
      </dsp:nvSpPr>
      <dsp:spPr>
        <a:xfrm>
          <a:off x="0" y="1808389"/>
          <a:ext cx="2632279"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nb-NO" sz="1800" kern="1200" dirty="0"/>
            <a:t>Handler om mål, midler, metoder og prosedyrer. </a:t>
          </a:r>
        </a:p>
        <a:p>
          <a:pPr marL="171450" lvl="1" indent="-171450" algn="l" defTabSz="800100">
            <a:lnSpc>
              <a:spcPct val="90000"/>
            </a:lnSpc>
            <a:spcBef>
              <a:spcPct val="0"/>
            </a:spcBef>
            <a:spcAft>
              <a:spcPct val="15000"/>
            </a:spcAft>
            <a:buChar char="•"/>
          </a:pPr>
          <a:r>
            <a:rPr lang="nb-NO" sz="1800" kern="1200" dirty="0"/>
            <a:t>Vanlige, fører sjelden til at man blir uvenner</a:t>
          </a:r>
        </a:p>
      </dsp:txBody>
      <dsp:txXfrm>
        <a:off x="0" y="1808389"/>
        <a:ext cx="2632279" cy="2854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D1943-CC8A-4E09-A47D-A3C6DA856359}">
      <dsp:nvSpPr>
        <dsp:cNvPr id="0" name=""/>
        <dsp:cNvSpPr/>
      </dsp:nvSpPr>
      <dsp:spPr>
        <a:xfrm>
          <a:off x="0" y="487840"/>
          <a:ext cx="2632279" cy="105291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b-NO" sz="2000" b="1" kern="1200" dirty="0"/>
            <a:t>Personlige konflikter</a:t>
          </a:r>
        </a:p>
      </dsp:txBody>
      <dsp:txXfrm>
        <a:off x="0" y="487840"/>
        <a:ext cx="2632279" cy="1052911"/>
      </dsp:txXfrm>
    </dsp:sp>
    <dsp:sp modelId="{5B2DBA0B-2065-488A-AC33-7A5C2A093D4F}">
      <dsp:nvSpPr>
        <dsp:cNvPr id="0" name=""/>
        <dsp:cNvSpPr/>
      </dsp:nvSpPr>
      <dsp:spPr>
        <a:xfrm>
          <a:off x="0" y="1540751"/>
          <a:ext cx="2632279" cy="339007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nb-NO" sz="1800" kern="1200" dirty="0"/>
            <a:t>Handler om identitet, selvfølelse, avvisning, tillitsbrudd og generelt måter å komme på kant med hverandre på</a:t>
          </a:r>
        </a:p>
        <a:p>
          <a:pPr marL="171450" lvl="1" indent="-171450" algn="l" defTabSz="800100">
            <a:lnSpc>
              <a:spcPct val="90000"/>
            </a:lnSpc>
            <a:spcBef>
              <a:spcPct val="0"/>
            </a:spcBef>
            <a:spcAft>
              <a:spcPct val="15000"/>
            </a:spcAft>
            <a:buChar char="•"/>
          </a:pPr>
          <a:r>
            <a:rPr lang="nb-NO" sz="1800" kern="1200" dirty="0"/>
            <a:t>Fører ofte til dårlig psykisk arbeidsmiljø</a:t>
          </a:r>
        </a:p>
        <a:p>
          <a:pPr marL="171450" lvl="1" indent="-171450" algn="l" defTabSz="800100">
            <a:lnSpc>
              <a:spcPct val="90000"/>
            </a:lnSpc>
            <a:spcBef>
              <a:spcPct val="0"/>
            </a:spcBef>
            <a:spcAft>
              <a:spcPct val="15000"/>
            </a:spcAft>
            <a:buChar char="•"/>
          </a:pPr>
          <a:r>
            <a:rPr lang="nb-NO" sz="1800" kern="1200" dirty="0"/>
            <a:t>Det er snakk om følelsesmessige uenigheter hvor forholdet mellom parten har tatt skade</a:t>
          </a:r>
        </a:p>
      </dsp:txBody>
      <dsp:txXfrm>
        <a:off x="0" y="1540751"/>
        <a:ext cx="2632279" cy="33900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D1943-CC8A-4E09-A47D-A3C6DA856359}">
      <dsp:nvSpPr>
        <dsp:cNvPr id="0" name=""/>
        <dsp:cNvSpPr/>
      </dsp:nvSpPr>
      <dsp:spPr>
        <a:xfrm>
          <a:off x="0" y="692650"/>
          <a:ext cx="2632279" cy="105291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b-NO" sz="2000" b="1" kern="1200" dirty="0"/>
            <a:t>Ressurskonflikter</a:t>
          </a:r>
        </a:p>
      </dsp:txBody>
      <dsp:txXfrm>
        <a:off x="0" y="692650"/>
        <a:ext cx="2632279" cy="1052911"/>
      </dsp:txXfrm>
    </dsp:sp>
    <dsp:sp modelId="{5B2DBA0B-2065-488A-AC33-7A5C2A093D4F}">
      <dsp:nvSpPr>
        <dsp:cNvPr id="0" name=""/>
        <dsp:cNvSpPr/>
      </dsp:nvSpPr>
      <dsp:spPr>
        <a:xfrm>
          <a:off x="0" y="1808389"/>
          <a:ext cx="2632279"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nb-NO" sz="1800" kern="1200" dirty="0"/>
            <a:t>Handler om fordeling av begrensede ressurser som penger, arbeid materielle goder, plass, tid m.m.</a:t>
          </a:r>
        </a:p>
        <a:p>
          <a:pPr marL="171450" lvl="1" indent="-171450" algn="l" defTabSz="800100">
            <a:lnSpc>
              <a:spcPct val="90000"/>
            </a:lnSpc>
            <a:spcBef>
              <a:spcPct val="0"/>
            </a:spcBef>
            <a:spcAft>
              <a:spcPct val="15000"/>
            </a:spcAft>
            <a:buChar char="•"/>
          </a:pPr>
          <a:r>
            <a:rPr lang="nb-NO" sz="1800" kern="1200" dirty="0"/>
            <a:t>Velkjent på en arena eller i en gruppe med begrensede ressurser</a:t>
          </a:r>
        </a:p>
      </dsp:txBody>
      <dsp:txXfrm>
        <a:off x="0" y="1808389"/>
        <a:ext cx="2632279" cy="2854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D1943-CC8A-4E09-A47D-A3C6DA856359}">
      <dsp:nvSpPr>
        <dsp:cNvPr id="0" name=""/>
        <dsp:cNvSpPr/>
      </dsp:nvSpPr>
      <dsp:spPr>
        <a:xfrm>
          <a:off x="0" y="755477"/>
          <a:ext cx="2632279" cy="105291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b-NO" sz="2000" b="1" kern="1200" dirty="0"/>
            <a:t>Verdikonflikter</a:t>
          </a:r>
        </a:p>
      </dsp:txBody>
      <dsp:txXfrm>
        <a:off x="0" y="755477"/>
        <a:ext cx="2632279" cy="1052911"/>
      </dsp:txXfrm>
    </dsp:sp>
    <dsp:sp modelId="{5B2DBA0B-2065-488A-AC33-7A5C2A093D4F}">
      <dsp:nvSpPr>
        <dsp:cNvPr id="0" name=""/>
        <dsp:cNvSpPr/>
      </dsp:nvSpPr>
      <dsp:spPr>
        <a:xfrm>
          <a:off x="0" y="1808389"/>
          <a:ext cx="2632279"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nb-NO" sz="1800" kern="1200" dirty="0"/>
            <a:t>Handler om personlige verdier og holdninger</a:t>
          </a:r>
        </a:p>
        <a:p>
          <a:pPr marL="171450" lvl="1" indent="-171450" algn="l" defTabSz="800100">
            <a:lnSpc>
              <a:spcPct val="90000"/>
            </a:lnSpc>
            <a:spcBef>
              <a:spcPct val="0"/>
            </a:spcBef>
            <a:spcAft>
              <a:spcPct val="15000"/>
            </a:spcAft>
            <a:buChar char="•"/>
          </a:pPr>
          <a:r>
            <a:rPr lang="nb-NO" sz="1800" kern="1200" dirty="0"/>
            <a:t>Hva er riktig og hva er galt?</a:t>
          </a:r>
        </a:p>
        <a:p>
          <a:pPr marL="171450" lvl="1" indent="-171450" algn="l" defTabSz="800100">
            <a:lnSpc>
              <a:spcPct val="90000"/>
            </a:lnSpc>
            <a:spcBef>
              <a:spcPct val="0"/>
            </a:spcBef>
            <a:spcAft>
              <a:spcPct val="15000"/>
            </a:spcAft>
            <a:buChar char="•"/>
          </a:pPr>
          <a:r>
            <a:rPr lang="nb-NO" sz="1800" kern="1200" dirty="0"/>
            <a:t>Eks: Konflikter mellom ulike faggrupper eller mellom gamle og unge medlemmer</a:t>
          </a:r>
        </a:p>
      </dsp:txBody>
      <dsp:txXfrm>
        <a:off x="0" y="1808389"/>
        <a:ext cx="2632279" cy="28548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B7D26-3A92-41D1-8499-1FE3ECC2DD4D}">
      <dsp:nvSpPr>
        <dsp:cNvPr id="0" name=""/>
        <dsp:cNvSpPr/>
      </dsp:nvSpPr>
      <dsp:spPr>
        <a:xfrm>
          <a:off x="0" y="129521"/>
          <a:ext cx="4897306" cy="671580"/>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nb-NO" sz="2800" kern="1200" dirty="0"/>
            <a:t>+ Intensjonslytting</a:t>
          </a:r>
        </a:p>
      </dsp:txBody>
      <dsp:txXfrm>
        <a:off x="32784" y="162305"/>
        <a:ext cx="4831738" cy="606012"/>
      </dsp:txXfrm>
    </dsp:sp>
    <dsp:sp modelId="{C6782164-621F-4984-A5B2-853C46DFDBBD}">
      <dsp:nvSpPr>
        <dsp:cNvPr id="0" name=""/>
        <dsp:cNvSpPr/>
      </dsp:nvSpPr>
      <dsp:spPr>
        <a:xfrm>
          <a:off x="0" y="801101"/>
          <a:ext cx="4897306" cy="150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489"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nb-NO" sz="2200" b="0" kern="1200" dirty="0"/>
            <a:t>Budskapet – ikke ordene</a:t>
          </a:r>
        </a:p>
        <a:p>
          <a:pPr marL="228600" lvl="1" indent="-228600" algn="l" defTabSz="977900">
            <a:lnSpc>
              <a:spcPct val="90000"/>
            </a:lnSpc>
            <a:spcBef>
              <a:spcPct val="0"/>
            </a:spcBef>
            <a:spcAft>
              <a:spcPct val="20000"/>
            </a:spcAft>
            <a:buChar char="•"/>
          </a:pPr>
          <a:r>
            <a:rPr lang="nb-NO" sz="2200" b="0" kern="1200" dirty="0"/>
            <a:t>Helheten – ikke detaljer</a:t>
          </a:r>
        </a:p>
        <a:p>
          <a:pPr marL="228600" lvl="1" indent="-228600" algn="l" defTabSz="977900">
            <a:lnSpc>
              <a:spcPct val="90000"/>
            </a:lnSpc>
            <a:spcBef>
              <a:spcPct val="0"/>
            </a:spcBef>
            <a:spcAft>
              <a:spcPct val="20000"/>
            </a:spcAft>
            <a:buChar char="•"/>
          </a:pPr>
          <a:r>
            <a:rPr lang="nb-NO" sz="2200" b="0" kern="1200" dirty="0"/>
            <a:t>Verdier – ikke formuleringer</a:t>
          </a:r>
        </a:p>
        <a:p>
          <a:pPr marL="228600" lvl="1" indent="-228600" algn="l" defTabSz="977900">
            <a:lnSpc>
              <a:spcPct val="90000"/>
            </a:lnSpc>
            <a:spcBef>
              <a:spcPct val="0"/>
            </a:spcBef>
            <a:spcAft>
              <a:spcPct val="20000"/>
            </a:spcAft>
            <a:buChar char="•"/>
          </a:pPr>
          <a:r>
            <a:rPr lang="nb-NO" sz="2200" b="0" kern="1200" dirty="0"/>
            <a:t>Visdommen – ikke det ufullkomne</a:t>
          </a:r>
        </a:p>
      </dsp:txBody>
      <dsp:txXfrm>
        <a:off x="0" y="801101"/>
        <a:ext cx="4897306" cy="1506960"/>
      </dsp:txXfrm>
    </dsp:sp>
    <dsp:sp modelId="{155632D8-0F38-4E41-9F77-C52432AE2805}">
      <dsp:nvSpPr>
        <dsp:cNvPr id="0" name=""/>
        <dsp:cNvSpPr/>
      </dsp:nvSpPr>
      <dsp:spPr>
        <a:xfrm>
          <a:off x="0" y="2308061"/>
          <a:ext cx="4897306" cy="67158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nb-NO" sz="2800" kern="1200" dirty="0"/>
            <a:t>- Korreksjonslytting</a:t>
          </a:r>
        </a:p>
      </dsp:txBody>
      <dsp:txXfrm>
        <a:off x="32784" y="2340845"/>
        <a:ext cx="4831738" cy="606012"/>
      </dsp:txXfrm>
    </dsp:sp>
    <dsp:sp modelId="{5B5FD6FF-F663-494F-9773-E0613E056515}">
      <dsp:nvSpPr>
        <dsp:cNvPr id="0" name=""/>
        <dsp:cNvSpPr/>
      </dsp:nvSpPr>
      <dsp:spPr>
        <a:xfrm>
          <a:off x="0" y="2979642"/>
          <a:ext cx="4897306" cy="150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489"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nb-NO" sz="2200" kern="1200" dirty="0"/>
            <a:t>Ordene – ikke intensjonen</a:t>
          </a:r>
        </a:p>
        <a:p>
          <a:pPr marL="228600" lvl="1" indent="-228600" algn="l" defTabSz="977900">
            <a:lnSpc>
              <a:spcPct val="90000"/>
            </a:lnSpc>
            <a:spcBef>
              <a:spcPct val="0"/>
            </a:spcBef>
            <a:spcAft>
              <a:spcPct val="20000"/>
            </a:spcAft>
            <a:buChar char="•"/>
          </a:pPr>
          <a:r>
            <a:rPr lang="nb-NO" sz="2200" kern="1200" dirty="0"/>
            <a:t>Detaljene – ikke helheten</a:t>
          </a:r>
        </a:p>
        <a:p>
          <a:pPr marL="228600" lvl="1" indent="-228600" algn="l" defTabSz="977900">
            <a:lnSpc>
              <a:spcPct val="90000"/>
            </a:lnSpc>
            <a:spcBef>
              <a:spcPct val="0"/>
            </a:spcBef>
            <a:spcAft>
              <a:spcPct val="20000"/>
            </a:spcAft>
            <a:buChar char="•"/>
          </a:pPr>
          <a:r>
            <a:rPr lang="nb-NO" sz="2200" kern="1200" dirty="0"/>
            <a:t>Formuleringene – ikke intensjonen</a:t>
          </a:r>
        </a:p>
        <a:p>
          <a:pPr marL="228600" lvl="1" indent="-228600" algn="l" defTabSz="977900">
            <a:lnSpc>
              <a:spcPct val="90000"/>
            </a:lnSpc>
            <a:spcBef>
              <a:spcPct val="0"/>
            </a:spcBef>
            <a:spcAft>
              <a:spcPct val="20000"/>
            </a:spcAft>
            <a:buChar char="•"/>
          </a:pPr>
          <a:r>
            <a:rPr lang="nb-NO" sz="2200" kern="1200" dirty="0"/>
            <a:t>Det ufullkomne – de formelle feilene</a:t>
          </a:r>
        </a:p>
      </dsp:txBody>
      <dsp:txXfrm>
        <a:off x="0" y="2979642"/>
        <a:ext cx="4897306" cy="15069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2838C-827B-4337-AD72-8170409FC5D0}">
      <dsp:nvSpPr>
        <dsp:cNvPr id="0" name=""/>
        <dsp:cNvSpPr/>
      </dsp:nvSpPr>
      <dsp:spPr>
        <a:xfrm>
          <a:off x="1738514" y="322868"/>
          <a:ext cx="4344910" cy="4344910"/>
        </a:xfrm>
        <a:prstGeom prst="pie">
          <a:avLst>
            <a:gd name="adj1" fmla="val 16200000"/>
            <a:gd name="adj2" fmla="val 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nb-NO" sz="3200" kern="1200" dirty="0"/>
            <a:t>Aktivt </a:t>
          </a:r>
        </a:p>
        <a:p>
          <a:pPr marL="0" lvl="0" indent="0" algn="ctr" defTabSz="1422400">
            <a:lnSpc>
              <a:spcPct val="90000"/>
            </a:lnSpc>
            <a:spcBef>
              <a:spcPct val="0"/>
            </a:spcBef>
            <a:spcAft>
              <a:spcPct val="35000"/>
            </a:spcAft>
            <a:buNone/>
          </a:pPr>
          <a:r>
            <a:rPr lang="nb-NO" sz="3200" kern="1200" dirty="0"/>
            <a:t>lytte</a:t>
          </a:r>
        </a:p>
      </dsp:txBody>
      <dsp:txXfrm>
        <a:off x="4044937" y="1223402"/>
        <a:ext cx="1603478" cy="1189677"/>
      </dsp:txXfrm>
    </dsp:sp>
    <dsp:sp modelId="{F2DC3127-CC45-4A44-8B66-DDB40FA8D0C7}">
      <dsp:nvSpPr>
        <dsp:cNvPr id="0" name=""/>
        <dsp:cNvSpPr/>
      </dsp:nvSpPr>
      <dsp:spPr>
        <a:xfrm>
          <a:off x="1738514" y="468733"/>
          <a:ext cx="4344910" cy="4344910"/>
        </a:xfrm>
        <a:prstGeom prst="pie">
          <a:avLst>
            <a:gd name="adj1" fmla="val 0"/>
            <a:gd name="adj2" fmla="val 54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nb-NO" sz="3200" kern="1200" dirty="0"/>
            <a:t>Stille</a:t>
          </a:r>
        </a:p>
        <a:p>
          <a:pPr marL="0" lvl="0" indent="0" algn="ctr" defTabSz="1422400">
            <a:lnSpc>
              <a:spcPct val="90000"/>
            </a:lnSpc>
            <a:spcBef>
              <a:spcPct val="0"/>
            </a:spcBef>
            <a:spcAft>
              <a:spcPct val="35000"/>
            </a:spcAft>
            <a:buNone/>
          </a:pPr>
          <a:r>
            <a:rPr lang="nb-NO" sz="3200" kern="1200" dirty="0"/>
            <a:t>spørsmål</a:t>
          </a:r>
        </a:p>
      </dsp:txBody>
      <dsp:txXfrm>
        <a:off x="4044937" y="2723431"/>
        <a:ext cx="1603478" cy="1189677"/>
      </dsp:txXfrm>
    </dsp:sp>
    <dsp:sp modelId="{5AAF6334-D7C6-477D-B099-3528EFB8F6E3}">
      <dsp:nvSpPr>
        <dsp:cNvPr id="0" name=""/>
        <dsp:cNvSpPr/>
      </dsp:nvSpPr>
      <dsp:spPr>
        <a:xfrm>
          <a:off x="1592650" y="468733"/>
          <a:ext cx="4344910" cy="4344910"/>
        </a:xfrm>
        <a:prstGeom prst="pie">
          <a:avLst>
            <a:gd name="adj1" fmla="val 5400000"/>
            <a:gd name="adj2" fmla="val 108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nb-NO" sz="3200" kern="1200" dirty="0"/>
            <a:t>Bekrefte</a:t>
          </a:r>
        </a:p>
      </dsp:txBody>
      <dsp:txXfrm>
        <a:off x="2027658" y="2723431"/>
        <a:ext cx="1603478" cy="1189677"/>
      </dsp:txXfrm>
    </dsp:sp>
    <dsp:sp modelId="{3546218A-EE79-408B-9FE4-BCCDD030ACD1}">
      <dsp:nvSpPr>
        <dsp:cNvPr id="0" name=""/>
        <dsp:cNvSpPr/>
      </dsp:nvSpPr>
      <dsp:spPr>
        <a:xfrm>
          <a:off x="1592650" y="322868"/>
          <a:ext cx="4344910" cy="4344910"/>
        </a:xfrm>
        <a:prstGeom prst="pie">
          <a:avLst>
            <a:gd name="adj1" fmla="val 10800000"/>
            <a:gd name="adj2" fmla="val 162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nb-NO" sz="3200" kern="1200" dirty="0"/>
            <a:t>Speile</a:t>
          </a:r>
        </a:p>
      </dsp:txBody>
      <dsp:txXfrm>
        <a:off x="2027658" y="1223402"/>
        <a:ext cx="1603478" cy="1189677"/>
      </dsp:txXfrm>
    </dsp:sp>
    <dsp:sp modelId="{3C626DC7-A0F3-4139-91A0-DB72CB5D819C}">
      <dsp:nvSpPr>
        <dsp:cNvPr id="0" name=""/>
        <dsp:cNvSpPr/>
      </dsp:nvSpPr>
      <dsp:spPr>
        <a:xfrm>
          <a:off x="1469544" y="53897"/>
          <a:ext cx="4882851" cy="4882851"/>
        </a:xfrm>
        <a:prstGeom prst="circularArrow">
          <a:avLst>
            <a:gd name="adj1" fmla="val 5085"/>
            <a:gd name="adj2" fmla="val 327528"/>
            <a:gd name="adj3" fmla="val 21272472"/>
            <a:gd name="adj4" fmla="val 16200000"/>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34E9E7F-B7FF-4420-AA7D-AC5AF6C3B1C3}">
      <dsp:nvSpPr>
        <dsp:cNvPr id="0" name=""/>
        <dsp:cNvSpPr/>
      </dsp:nvSpPr>
      <dsp:spPr>
        <a:xfrm>
          <a:off x="1469544" y="199762"/>
          <a:ext cx="4882851" cy="4882851"/>
        </a:xfrm>
        <a:prstGeom prst="circularArrow">
          <a:avLst>
            <a:gd name="adj1" fmla="val 5085"/>
            <a:gd name="adj2" fmla="val 327528"/>
            <a:gd name="adj3" fmla="val 5072472"/>
            <a:gd name="adj4" fmla="val 0"/>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8D2B449-190C-4D73-8899-A4D195036039}">
      <dsp:nvSpPr>
        <dsp:cNvPr id="0" name=""/>
        <dsp:cNvSpPr/>
      </dsp:nvSpPr>
      <dsp:spPr>
        <a:xfrm>
          <a:off x="1323679" y="199762"/>
          <a:ext cx="4882851" cy="4882851"/>
        </a:xfrm>
        <a:prstGeom prst="circularArrow">
          <a:avLst>
            <a:gd name="adj1" fmla="val 5085"/>
            <a:gd name="adj2" fmla="val 327528"/>
            <a:gd name="adj3" fmla="val 10472472"/>
            <a:gd name="adj4" fmla="val 5400000"/>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B97AE28-FD2D-411A-B595-2BEA15FE5735}">
      <dsp:nvSpPr>
        <dsp:cNvPr id="0" name=""/>
        <dsp:cNvSpPr/>
      </dsp:nvSpPr>
      <dsp:spPr>
        <a:xfrm>
          <a:off x="1323679" y="53897"/>
          <a:ext cx="4882851" cy="4882851"/>
        </a:xfrm>
        <a:prstGeom prst="circularArrow">
          <a:avLst>
            <a:gd name="adj1" fmla="val 5085"/>
            <a:gd name="adj2" fmla="val 327528"/>
            <a:gd name="adj3" fmla="val 15872472"/>
            <a:gd name="adj4" fmla="val 10800000"/>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2838C-827B-4337-AD72-8170409FC5D0}">
      <dsp:nvSpPr>
        <dsp:cNvPr id="0" name=""/>
        <dsp:cNvSpPr/>
      </dsp:nvSpPr>
      <dsp:spPr>
        <a:xfrm>
          <a:off x="1738514" y="322868"/>
          <a:ext cx="4344910" cy="4344910"/>
        </a:xfrm>
        <a:prstGeom prst="pie">
          <a:avLst>
            <a:gd name="adj1" fmla="val 16200000"/>
            <a:gd name="adj2" fmla="val 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nb-NO" sz="3200" kern="1200" dirty="0"/>
            <a:t>Aktivt </a:t>
          </a:r>
        </a:p>
        <a:p>
          <a:pPr marL="0" lvl="0" indent="0" algn="ctr" defTabSz="1422400">
            <a:lnSpc>
              <a:spcPct val="90000"/>
            </a:lnSpc>
            <a:spcBef>
              <a:spcPct val="0"/>
            </a:spcBef>
            <a:spcAft>
              <a:spcPct val="35000"/>
            </a:spcAft>
            <a:buNone/>
          </a:pPr>
          <a:r>
            <a:rPr lang="nb-NO" sz="3200" kern="1200" dirty="0"/>
            <a:t>lytte</a:t>
          </a:r>
        </a:p>
      </dsp:txBody>
      <dsp:txXfrm>
        <a:off x="4044937" y="1223402"/>
        <a:ext cx="1603478" cy="1189677"/>
      </dsp:txXfrm>
    </dsp:sp>
    <dsp:sp modelId="{F2DC3127-CC45-4A44-8B66-DDB40FA8D0C7}">
      <dsp:nvSpPr>
        <dsp:cNvPr id="0" name=""/>
        <dsp:cNvSpPr/>
      </dsp:nvSpPr>
      <dsp:spPr>
        <a:xfrm>
          <a:off x="1738514" y="468733"/>
          <a:ext cx="4344910" cy="4344910"/>
        </a:xfrm>
        <a:prstGeom prst="pie">
          <a:avLst>
            <a:gd name="adj1" fmla="val 0"/>
            <a:gd name="adj2" fmla="val 54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nb-NO" sz="3200" kern="1200" dirty="0"/>
            <a:t>Stille</a:t>
          </a:r>
        </a:p>
        <a:p>
          <a:pPr marL="0" lvl="0" indent="0" algn="ctr" defTabSz="1422400">
            <a:lnSpc>
              <a:spcPct val="90000"/>
            </a:lnSpc>
            <a:spcBef>
              <a:spcPct val="0"/>
            </a:spcBef>
            <a:spcAft>
              <a:spcPct val="35000"/>
            </a:spcAft>
            <a:buNone/>
          </a:pPr>
          <a:r>
            <a:rPr lang="nb-NO" sz="3200" kern="1200" dirty="0"/>
            <a:t>spørsmål</a:t>
          </a:r>
        </a:p>
      </dsp:txBody>
      <dsp:txXfrm>
        <a:off x="4044937" y="2723431"/>
        <a:ext cx="1603478" cy="1189677"/>
      </dsp:txXfrm>
    </dsp:sp>
    <dsp:sp modelId="{5AAF6334-D7C6-477D-B099-3528EFB8F6E3}">
      <dsp:nvSpPr>
        <dsp:cNvPr id="0" name=""/>
        <dsp:cNvSpPr/>
      </dsp:nvSpPr>
      <dsp:spPr>
        <a:xfrm>
          <a:off x="1592650" y="468733"/>
          <a:ext cx="4344910" cy="4344910"/>
        </a:xfrm>
        <a:prstGeom prst="pie">
          <a:avLst>
            <a:gd name="adj1" fmla="val 5400000"/>
            <a:gd name="adj2" fmla="val 108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nb-NO" sz="3200" kern="1200" dirty="0"/>
            <a:t>Bekrefte</a:t>
          </a:r>
        </a:p>
      </dsp:txBody>
      <dsp:txXfrm>
        <a:off x="2027658" y="2723431"/>
        <a:ext cx="1603478" cy="1189677"/>
      </dsp:txXfrm>
    </dsp:sp>
    <dsp:sp modelId="{3546218A-EE79-408B-9FE4-BCCDD030ACD1}">
      <dsp:nvSpPr>
        <dsp:cNvPr id="0" name=""/>
        <dsp:cNvSpPr/>
      </dsp:nvSpPr>
      <dsp:spPr>
        <a:xfrm>
          <a:off x="1592650" y="322868"/>
          <a:ext cx="4344910" cy="4344910"/>
        </a:xfrm>
        <a:prstGeom prst="pie">
          <a:avLst>
            <a:gd name="adj1" fmla="val 10800000"/>
            <a:gd name="adj2" fmla="val 162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nb-NO" sz="3200" kern="1200" dirty="0"/>
            <a:t>Speile</a:t>
          </a:r>
        </a:p>
      </dsp:txBody>
      <dsp:txXfrm>
        <a:off x="2027658" y="1223402"/>
        <a:ext cx="1603478" cy="1189677"/>
      </dsp:txXfrm>
    </dsp:sp>
    <dsp:sp modelId="{3C626DC7-A0F3-4139-91A0-DB72CB5D819C}">
      <dsp:nvSpPr>
        <dsp:cNvPr id="0" name=""/>
        <dsp:cNvSpPr/>
      </dsp:nvSpPr>
      <dsp:spPr>
        <a:xfrm>
          <a:off x="1469544" y="53897"/>
          <a:ext cx="4882851" cy="4882851"/>
        </a:xfrm>
        <a:prstGeom prst="circularArrow">
          <a:avLst>
            <a:gd name="adj1" fmla="val 5085"/>
            <a:gd name="adj2" fmla="val 327528"/>
            <a:gd name="adj3" fmla="val 21272472"/>
            <a:gd name="adj4" fmla="val 16200000"/>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34E9E7F-B7FF-4420-AA7D-AC5AF6C3B1C3}">
      <dsp:nvSpPr>
        <dsp:cNvPr id="0" name=""/>
        <dsp:cNvSpPr/>
      </dsp:nvSpPr>
      <dsp:spPr>
        <a:xfrm>
          <a:off x="1469544" y="199762"/>
          <a:ext cx="4882851" cy="4882851"/>
        </a:xfrm>
        <a:prstGeom prst="circularArrow">
          <a:avLst>
            <a:gd name="adj1" fmla="val 5085"/>
            <a:gd name="adj2" fmla="val 327528"/>
            <a:gd name="adj3" fmla="val 5072472"/>
            <a:gd name="adj4" fmla="val 0"/>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8D2B449-190C-4D73-8899-A4D195036039}">
      <dsp:nvSpPr>
        <dsp:cNvPr id="0" name=""/>
        <dsp:cNvSpPr/>
      </dsp:nvSpPr>
      <dsp:spPr>
        <a:xfrm>
          <a:off x="1323679" y="199762"/>
          <a:ext cx="4882851" cy="4882851"/>
        </a:xfrm>
        <a:prstGeom prst="circularArrow">
          <a:avLst>
            <a:gd name="adj1" fmla="val 5085"/>
            <a:gd name="adj2" fmla="val 327528"/>
            <a:gd name="adj3" fmla="val 10472472"/>
            <a:gd name="adj4" fmla="val 5400000"/>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B97AE28-FD2D-411A-B595-2BEA15FE5735}">
      <dsp:nvSpPr>
        <dsp:cNvPr id="0" name=""/>
        <dsp:cNvSpPr/>
      </dsp:nvSpPr>
      <dsp:spPr>
        <a:xfrm>
          <a:off x="1323679" y="53897"/>
          <a:ext cx="4882851" cy="4882851"/>
        </a:xfrm>
        <a:prstGeom prst="circularArrow">
          <a:avLst>
            <a:gd name="adj1" fmla="val 5085"/>
            <a:gd name="adj2" fmla="val 327528"/>
            <a:gd name="adj3" fmla="val 15872472"/>
            <a:gd name="adj4" fmla="val 10800000"/>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723A9-5BB7-4B8E-9772-30BC5E6C3E5F}" type="datetimeFigureOut">
              <a:rPr lang="nb-NO" smtClean="0"/>
              <a:t>19.04.2024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F6565-F3A3-4860-BE1B-2ECD7BA4B6E6}" type="slidenum">
              <a:rPr lang="nb-NO" smtClean="0"/>
              <a:t>‹#›</a:t>
            </a:fld>
            <a:endParaRPr lang="nb-NO"/>
          </a:p>
        </p:txBody>
      </p:sp>
    </p:spTree>
    <p:extLst>
      <p:ext uri="{BB962C8B-B14F-4D97-AF65-F5344CB8AC3E}">
        <p14:creationId xmlns:p14="http://schemas.microsoft.com/office/powerpoint/2010/main" val="234398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55F6565-F3A3-4860-BE1B-2ECD7BA4B6E6}" type="slidenum">
              <a:rPr lang="nb-NO" smtClean="0"/>
              <a:t>5</a:t>
            </a:fld>
            <a:endParaRPr lang="nb-NO"/>
          </a:p>
        </p:txBody>
      </p:sp>
    </p:spTree>
    <p:extLst>
      <p:ext uri="{BB962C8B-B14F-4D97-AF65-F5344CB8AC3E}">
        <p14:creationId xmlns:p14="http://schemas.microsoft.com/office/powerpoint/2010/main" val="3214828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måten å sette mål på kan benyttes til alt, er det noe man ønsker å oppnå så sett det opp som </a:t>
            </a:r>
            <a:r>
              <a:rPr lang="nb-NO" dirty="0" err="1"/>
              <a:t>smart-mål</a:t>
            </a:r>
            <a:endParaRPr lang="nb-NO" dirty="0"/>
          </a:p>
        </p:txBody>
      </p:sp>
      <p:sp>
        <p:nvSpPr>
          <p:cNvPr id="4" name="Plassholder for lysbildenummer 3"/>
          <p:cNvSpPr>
            <a:spLocks noGrp="1"/>
          </p:cNvSpPr>
          <p:nvPr>
            <p:ph type="sldNum" sz="quarter" idx="5"/>
          </p:nvPr>
        </p:nvSpPr>
        <p:spPr/>
        <p:txBody>
          <a:bodyPr/>
          <a:lstStyle/>
          <a:p>
            <a:pPr rtl="0"/>
            <a:fld id="{8530193B-564F-4854-8A52-728F3FB19C85}" type="slidenum">
              <a:rPr lang="nb-NO" smtClean="0"/>
              <a:t>15</a:t>
            </a:fld>
            <a:endParaRPr lang="nb-NO" dirty="0"/>
          </a:p>
        </p:txBody>
      </p:sp>
    </p:spTree>
    <p:extLst>
      <p:ext uri="{BB962C8B-B14F-4D97-AF65-F5344CB8AC3E}">
        <p14:creationId xmlns:p14="http://schemas.microsoft.com/office/powerpoint/2010/main" val="1660012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måten å sette mål på kan benyttes til alt, er det noe man ønsker å oppnå så sett det opp som </a:t>
            </a:r>
            <a:r>
              <a:rPr lang="nb-NO" dirty="0" err="1"/>
              <a:t>smart-mål</a:t>
            </a:r>
            <a:endParaRPr lang="nb-NO" dirty="0"/>
          </a:p>
        </p:txBody>
      </p:sp>
      <p:sp>
        <p:nvSpPr>
          <p:cNvPr id="4" name="Plassholder for lysbildenummer 3"/>
          <p:cNvSpPr>
            <a:spLocks noGrp="1"/>
          </p:cNvSpPr>
          <p:nvPr>
            <p:ph type="sldNum" sz="quarter" idx="5"/>
          </p:nvPr>
        </p:nvSpPr>
        <p:spPr/>
        <p:txBody>
          <a:bodyPr/>
          <a:lstStyle/>
          <a:p>
            <a:pPr rtl="0"/>
            <a:fld id="{8530193B-564F-4854-8A52-728F3FB19C85}" type="slidenum">
              <a:rPr lang="nb-NO" smtClean="0"/>
              <a:t>16</a:t>
            </a:fld>
            <a:endParaRPr lang="nb-NO" dirty="0"/>
          </a:p>
        </p:txBody>
      </p:sp>
    </p:spTree>
    <p:extLst>
      <p:ext uri="{BB962C8B-B14F-4D97-AF65-F5344CB8AC3E}">
        <p14:creationId xmlns:p14="http://schemas.microsoft.com/office/powerpoint/2010/main" val="4268854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måten å sette mål på kan benyttes til alt, er det noe man ønsker å oppnå så sett det opp som </a:t>
            </a:r>
            <a:r>
              <a:rPr lang="nb-NO" dirty="0" err="1"/>
              <a:t>smart-mål</a:t>
            </a:r>
            <a:endParaRPr lang="nb-NO" dirty="0"/>
          </a:p>
        </p:txBody>
      </p:sp>
      <p:sp>
        <p:nvSpPr>
          <p:cNvPr id="4" name="Plassholder for lysbildenummer 3"/>
          <p:cNvSpPr>
            <a:spLocks noGrp="1"/>
          </p:cNvSpPr>
          <p:nvPr>
            <p:ph type="sldNum" sz="quarter" idx="5"/>
          </p:nvPr>
        </p:nvSpPr>
        <p:spPr/>
        <p:txBody>
          <a:bodyPr/>
          <a:lstStyle/>
          <a:p>
            <a:pPr rtl="0"/>
            <a:fld id="{8530193B-564F-4854-8A52-728F3FB19C85}" type="slidenum">
              <a:rPr lang="nb-NO" smtClean="0"/>
              <a:t>17</a:t>
            </a:fld>
            <a:endParaRPr lang="nb-NO" dirty="0"/>
          </a:p>
        </p:txBody>
      </p:sp>
    </p:spTree>
    <p:extLst>
      <p:ext uri="{BB962C8B-B14F-4D97-AF65-F5344CB8AC3E}">
        <p14:creationId xmlns:p14="http://schemas.microsoft.com/office/powerpoint/2010/main" val="115615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Johari-vinduet er et fantastisk verktøy for å fremme selvbevissthet og forståelse i mellommenneskelige relasjoner, og det kan være særlig nyttig i konteksten av kommunikasjon og konflikthåndtering. Johari-vinduet er et psykologisk verktøy opprettet av Joseph Luft og Harrington </a:t>
            </a:r>
            <a:r>
              <a:rPr lang="nb-NO" dirty="0" err="1"/>
              <a:t>Ingham</a:t>
            </a:r>
            <a:r>
              <a:rPr lang="nb-NO" dirty="0"/>
              <a:t> i 1955 for å hjelpe mennesker bedre å forstå deres mellommenneskelige kommunikasjon og relasjoner. </a:t>
            </a:r>
            <a:r>
              <a:rPr lang="nb-NO" dirty="0" err="1"/>
              <a:t>Johari-vindet</a:t>
            </a:r>
            <a:r>
              <a:rPr lang="nb-NO" dirty="0"/>
              <a:t> brukes til å forbedre selvbevissthet og forståelse mellom mennesker ved å utforske og utvide det «åpne» området.</a:t>
            </a:r>
          </a:p>
          <a:p>
            <a:endParaRPr lang="nb-NO" dirty="0"/>
          </a:p>
          <a:p>
            <a:pPr marL="228600" indent="-228600">
              <a:buAutoNum type="arabicParenR"/>
            </a:pPr>
            <a:r>
              <a:rPr lang="nb-NO" dirty="0"/>
              <a:t>Åpen/selv-åpenbar: Dette området representerer informasjon som er kjent av personen selv og av andre. (Diskuter hvordan økt åpenhet kan forbedre kommunikasjon og bygge tillit)</a:t>
            </a:r>
          </a:p>
          <a:p>
            <a:pPr marL="228600" indent="-228600">
              <a:buAutoNum type="arabicParenR"/>
            </a:pPr>
            <a:r>
              <a:rPr lang="nb-NO" dirty="0"/>
              <a:t>Blind: Dette området inneholder informasjon som ander vet om en person, men som personen selv ikke er klar over. (Snakk om hvordan tilbakemelding fra andre kan hjelpe en person å bli mer bevisst på sinne blinde flekker)</a:t>
            </a:r>
          </a:p>
          <a:p>
            <a:pPr marL="228600" indent="-228600">
              <a:buAutoNum type="arabicParenR"/>
            </a:pPr>
            <a:r>
              <a:rPr lang="nb-NO" dirty="0"/>
              <a:t>Skjult: Informasjon som en person vet om seg selv, men som ikke er delt med andre (Diskuter viktigheten av selvuttrykk og å dele mer om seg selv for å styrke relasjoner)</a:t>
            </a:r>
          </a:p>
          <a:p>
            <a:pPr marL="228600" indent="-228600">
              <a:buAutoNum type="arabicParenR"/>
            </a:pPr>
            <a:r>
              <a:rPr lang="nb-NO" dirty="0"/>
              <a:t>Ukjent: Informasjon som verken er kjent av personen selv eller andre. (Forklar hvordan selvutforsking og felles opplevelser kan avdekke skjulte talenter og motiver)</a:t>
            </a:r>
          </a:p>
          <a:p>
            <a:pPr marL="228600" indent="-228600">
              <a:buAutoNum type="arabicParenR"/>
            </a:pPr>
            <a:endParaRPr lang="nb-NO" dirty="0"/>
          </a:p>
          <a:p>
            <a:pPr marL="0" indent="0">
              <a:buNone/>
            </a:pPr>
            <a:r>
              <a:rPr lang="nb-NO" dirty="0" err="1"/>
              <a:t>Johari</a:t>
            </a:r>
            <a:r>
              <a:rPr lang="nb-NO" dirty="0"/>
              <a:t>-vinduet er et nyttig verktøy for å fremme åpenhet, tillit, og forståelse i alle typer relasjoner. Dette er en kontinuerlig prosess av selvoppdagelse og forbedring av kommunikasjon med andre. </a:t>
            </a:r>
          </a:p>
          <a:p>
            <a:endParaRPr lang="nb-NO" dirty="0"/>
          </a:p>
          <a:p>
            <a:endParaRPr lang="nb-NO" dirty="0"/>
          </a:p>
        </p:txBody>
      </p:sp>
      <p:sp>
        <p:nvSpPr>
          <p:cNvPr id="4" name="Plassholder for lysbildenummer 3"/>
          <p:cNvSpPr>
            <a:spLocks noGrp="1"/>
          </p:cNvSpPr>
          <p:nvPr>
            <p:ph type="sldNum" sz="quarter" idx="5"/>
          </p:nvPr>
        </p:nvSpPr>
        <p:spPr/>
        <p:txBody>
          <a:bodyPr/>
          <a:lstStyle/>
          <a:p>
            <a:fld id="{E55F6565-F3A3-4860-BE1B-2ECD7BA4B6E6}" type="slidenum">
              <a:rPr lang="nb-NO" smtClean="0"/>
              <a:t>18</a:t>
            </a:fld>
            <a:endParaRPr lang="nb-NO"/>
          </a:p>
        </p:txBody>
      </p:sp>
    </p:spTree>
    <p:extLst>
      <p:ext uri="{BB962C8B-B14F-4D97-AF65-F5344CB8AC3E}">
        <p14:creationId xmlns:p14="http://schemas.microsoft.com/office/powerpoint/2010/main" val="2411090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Jeg budskap hjelper oss å uttrykke våre følelser og behov direkte og ærlig, uten å gjøre den andre defensiv</a:t>
            </a:r>
          </a:p>
          <a:p>
            <a:endParaRPr lang="nb-NO" dirty="0"/>
          </a:p>
          <a:p>
            <a:r>
              <a:rPr lang="nb-NO" dirty="0"/>
              <a:t>Fordeler med «Jeg-budskap» er at de reduserer misforståelser, bygger tillit, og åpner for ærlig kommunikasjon</a:t>
            </a:r>
          </a:p>
          <a:p>
            <a:endParaRPr lang="nb-NO" dirty="0"/>
          </a:p>
          <a:p>
            <a:r>
              <a:rPr lang="nb-NO" dirty="0"/>
              <a:t>Spørsmål: Kan dere komme på en situasjon dere selv har stått o, hvor «jeg-budskap» kunne endret utfallet av sen samtale?</a:t>
            </a:r>
          </a:p>
        </p:txBody>
      </p:sp>
      <p:sp>
        <p:nvSpPr>
          <p:cNvPr id="4" name="Plassholder for lysbildenummer 3"/>
          <p:cNvSpPr>
            <a:spLocks noGrp="1"/>
          </p:cNvSpPr>
          <p:nvPr>
            <p:ph type="sldNum" sz="quarter" idx="5"/>
          </p:nvPr>
        </p:nvSpPr>
        <p:spPr/>
        <p:txBody>
          <a:bodyPr/>
          <a:lstStyle/>
          <a:p>
            <a:pPr rtl="0"/>
            <a:fld id="{8530193B-564F-4854-8A52-728F3FB19C85}" type="slidenum">
              <a:rPr lang="nb-NO" smtClean="0"/>
              <a:t>19</a:t>
            </a:fld>
            <a:endParaRPr lang="nb-NO" dirty="0"/>
          </a:p>
        </p:txBody>
      </p:sp>
    </p:spTree>
    <p:extLst>
      <p:ext uri="{BB962C8B-B14F-4D97-AF65-F5344CB8AC3E}">
        <p14:creationId xmlns:p14="http://schemas.microsoft.com/office/powerpoint/2010/main" val="3251166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IVKs</a:t>
            </a:r>
            <a:r>
              <a:rPr lang="nb-NO" dirty="0"/>
              <a:t> mål er å skape en verden der vi kommuniserer for å dekke alles behov på en medfølende måte. Det er så klart en litt utopisk tilnærming, men det er en visjon det er verdt å forsøke å strekke seg mot.</a:t>
            </a:r>
          </a:p>
        </p:txBody>
      </p:sp>
      <p:sp>
        <p:nvSpPr>
          <p:cNvPr id="4" name="Plassholder for lysbildenummer 3"/>
          <p:cNvSpPr>
            <a:spLocks noGrp="1"/>
          </p:cNvSpPr>
          <p:nvPr>
            <p:ph type="sldNum" sz="quarter" idx="5"/>
          </p:nvPr>
        </p:nvSpPr>
        <p:spPr/>
        <p:txBody>
          <a:bodyPr/>
          <a:lstStyle/>
          <a:p>
            <a:pPr rtl="0"/>
            <a:fld id="{8530193B-564F-4854-8A52-728F3FB19C85}" type="slidenum">
              <a:rPr lang="nb-NO" smtClean="0"/>
              <a:t>20</a:t>
            </a:fld>
            <a:endParaRPr lang="nb-NO" dirty="0"/>
          </a:p>
        </p:txBody>
      </p:sp>
    </p:spTree>
    <p:extLst>
      <p:ext uri="{BB962C8B-B14F-4D97-AF65-F5344CB8AC3E}">
        <p14:creationId xmlns:p14="http://schemas.microsoft.com/office/powerpoint/2010/main" val="2939248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Implementering av IVK krever øvelse og dedikasjon. Det er ikke alltid intuitivt å skille mellom observasjoner og vurderinger eller å uttrykke behov og forespørsler klart. Grunn prinsippet i denne metoden er å forberede forståelig kommunikasjon for å møte alle parters behov på en medfølende måte. Dette kan være til stor hjelp når man er i konflikt med noen eller forsøker å </a:t>
            </a:r>
            <a:r>
              <a:rPr lang="nb-NO" dirty="0" err="1"/>
              <a:t>deeskalere</a:t>
            </a:r>
            <a:r>
              <a:rPr lang="nb-NO" dirty="0"/>
              <a:t> en konflikt mellom andre. </a:t>
            </a:r>
          </a:p>
          <a:p>
            <a:endParaRPr lang="nb-NO" dirty="0"/>
          </a:p>
          <a:p>
            <a:endParaRPr lang="nb-NO" dirty="0"/>
          </a:p>
        </p:txBody>
      </p:sp>
      <p:sp>
        <p:nvSpPr>
          <p:cNvPr id="4" name="Plassholder for lysbildenummer 3"/>
          <p:cNvSpPr>
            <a:spLocks noGrp="1"/>
          </p:cNvSpPr>
          <p:nvPr>
            <p:ph type="sldNum" sz="quarter" idx="5"/>
          </p:nvPr>
        </p:nvSpPr>
        <p:spPr/>
        <p:txBody>
          <a:bodyPr/>
          <a:lstStyle/>
          <a:p>
            <a:pPr rtl="0"/>
            <a:fld id="{8530193B-564F-4854-8A52-728F3FB19C85}" type="slidenum">
              <a:rPr lang="nb-NO" smtClean="0"/>
              <a:t>21</a:t>
            </a:fld>
            <a:endParaRPr lang="nb-NO" dirty="0"/>
          </a:p>
        </p:txBody>
      </p:sp>
    </p:spTree>
    <p:extLst>
      <p:ext uri="{BB962C8B-B14F-4D97-AF65-F5344CB8AC3E}">
        <p14:creationId xmlns:p14="http://schemas.microsoft.com/office/powerpoint/2010/main" val="2574537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måten å sette mål på kan benyttes til alt, er det noe man ønsker å oppnå så sett det opp som </a:t>
            </a:r>
            <a:r>
              <a:rPr lang="nb-NO" dirty="0" err="1"/>
              <a:t>smart-mål</a:t>
            </a:r>
            <a:endParaRPr lang="nb-NO" dirty="0"/>
          </a:p>
        </p:txBody>
      </p:sp>
      <p:sp>
        <p:nvSpPr>
          <p:cNvPr id="4" name="Plassholder for lysbildenummer 3"/>
          <p:cNvSpPr>
            <a:spLocks noGrp="1"/>
          </p:cNvSpPr>
          <p:nvPr>
            <p:ph type="sldNum" sz="quarter" idx="5"/>
          </p:nvPr>
        </p:nvSpPr>
        <p:spPr/>
        <p:txBody>
          <a:bodyPr/>
          <a:lstStyle/>
          <a:p>
            <a:pPr rtl="0"/>
            <a:fld id="{8530193B-564F-4854-8A52-728F3FB19C85}" type="slidenum">
              <a:rPr lang="nb-NO" smtClean="0"/>
              <a:t>24</a:t>
            </a:fld>
            <a:endParaRPr lang="nb-NO" dirty="0"/>
          </a:p>
        </p:txBody>
      </p:sp>
    </p:spTree>
    <p:extLst>
      <p:ext uri="{BB962C8B-B14F-4D97-AF65-F5344CB8AC3E}">
        <p14:creationId xmlns:p14="http://schemas.microsoft.com/office/powerpoint/2010/main" val="1136961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Effektiv problemløsning krever bevisst innsats for å forstå underliggende behov og interesser, ikke bare overfladiske posisjoner og meninger.</a:t>
            </a:r>
          </a:p>
        </p:txBody>
      </p:sp>
      <p:sp>
        <p:nvSpPr>
          <p:cNvPr id="4" name="Plassholder for lysbildenummer 3"/>
          <p:cNvSpPr>
            <a:spLocks noGrp="1"/>
          </p:cNvSpPr>
          <p:nvPr>
            <p:ph type="sldNum" sz="quarter" idx="5"/>
          </p:nvPr>
        </p:nvSpPr>
        <p:spPr/>
        <p:txBody>
          <a:bodyPr/>
          <a:lstStyle/>
          <a:p>
            <a:pPr rtl="0"/>
            <a:fld id="{8530193B-564F-4854-8A52-728F3FB19C85}" type="slidenum">
              <a:rPr lang="nb-NO" smtClean="0"/>
              <a:t>25</a:t>
            </a:fld>
            <a:endParaRPr lang="nb-NO" dirty="0"/>
          </a:p>
        </p:txBody>
      </p:sp>
    </p:spTree>
    <p:extLst>
      <p:ext uri="{BB962C8B-B14F-4D97-AF65-F5344CB8AC3E}">
        <p14:creationId xmlns:p14="http://schemas.microsoft.com/office/powerpoint/2010/main" val="3380225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samtidig viktig å være tilpasningsdyktige og ha et visst nivå av fleksibilitet. Der å være åpen for å justere løsninger basert på ny informasjon eller endrede omstendigheter. Vær rause med hverandre, og hvis man sier ting med hjertet så kan man si det meste </a:t>
            </a:r>
          </a:p>
        </p:txBody>
      </p:sp>
      <p:sp>
        <p:nvSpPr>
          <p:cNvPr id="4" name="Plassholder for lysbildenummer 3"/>
          <p:cNvSpPr>
            <a:spLocks noGrp="1"/>
          </p:cNvSpPr>
          <p:nvPr>
            <p:ph type="sldNum" sz="quarter" idx="5"/>
          </p:nvPr>
        </p:nvSpPr>
        <p:spPr/>
        <p:txBody>
          <a:bodyPr/>
          <a:lstStyle/>
          <a:p>
            <a:fld id="{E55F6565-F3A3-4860-BE1B-2ECD7BA4B6E6}" type="slidenum">
              <a:rPr lang="nb-NO" smtClean="0"/>
              <a:t>27</a:t>
            </a:fld>
            <a:endParaRPr lang="nb-NO"/>
          </a:p>
        </p:txBody>
      </p:sp>
    </p:spTree>
    <p:extLst>
      <p:ext uri="{BB962C8B-B14F-4D97-AF65-F5344CB8AC3E}">
        <p14:creationId xmlns:p14="http://schemas.microsoft.com/office/powerpoint/2010/main" val="465189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55F6565-F3A3-4860-BE1B-2ECD7BA4B6E6}" type="slidenum">
              <a:rPr lang="nb-NO" smtClean="0"/>
              <a:t>6</a:t>
            </a:fld>
            <a:endParaRPr lang="nb-NO"/>
          </a:p>
        </p:txBody>
      </p:sp>
    </p:spTree>
    <p:extLst>
      <p:ext uri="{BB962C8B-B14F-4D97-AF65-F5344CB8AC3E}">
        <p14:creationId xmlns:p14="http://schemas.microsoft.com/office/powerpoint/2010/main" val="514391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plan for oppfølging og veien videre er avgjørende for å sikre de strategiene og løsningene som det er kommet frem til gjennom en konflikthåndteringsprosess faktisk blir en implementert og varig effekt. </a:t>
            </a:r>
          </a:p>
        </p:txBody>
      </p:sp>
      <p:sp>
        <p:nvSpPr>
          <p:cNvPr id="4" name="Plassholder for lysbildenummer 3"/>
          <p:cNvSpPr>
            <a:spLocks noGrp="1"/>
          </p:cNvSpPr>
          <p:nvPr>
            <p:ph type="sldNum" sz="quarter" idx="5"/>
          </p:nvPr>
        </p:nvSpPr>
        <p:spPr/>
        <p:txBody>
          <a:bodyPr/>
          <a:lstStyle/>
          <a:p>
            <a:fld id="{E55F6565-F3A3-4860-BE1B-2ECD7BA4B6E6}" type="slidenum">
              <a:rPr lang="nb-NO" smtClean="0"/>
              <a:t>29</a:t>
            </a:fld>
            <a:endParaRPr lang="nb-NO"/>
          </a:p>
        </p:txBody>
      </p:sp>
    </p:spTree>
    <p:extLst>
      <p:ext uri="{BB962C8B-B14F-4D97-AF65-F5344CB8AC3E}">
        <p14:creationId xmlns:p14="http://schemas.microsoft.com/office/powerpoint/2010/main" val="3202666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Hvis man har dette på plass i sine rutiner for konflikthåndtering sikrer man at strategiene ikke bare blir iverksatt, men også tilpasset og forbedret over tid basert på faktiske erfaringer og tilbakemeldinger</a:t>
            </a:r>
          </a:p>
        </p:txBody>
      </p:sp>
      <p:sp>
        <p:nvSpPr>
          <p:cNvPr id="4" name="Plassholder for lysbildenummer 3"/>
          <p:cNvSpPr>
            <a:spLocks noGrp="1"/>
          </p:cNvSpPr>
          <p:nvPr>
            <p:ph type="sldNum" sz="quarter" idx="5"/>
          </p:nvPr>
        </p:nvSpPr>
        <p:spPr/>
        <p:txBody>
          <a:bodyPr/>
          <a:lstStyle/>
          <a:p>
            <a:fld id="{E55F6565-F3A3-4860-BE1B-2ECD7BA4B6E6}" type="slidenum">
              <a:rPr lang="nb-NO" smtClean="0"/>
              <a:t>30</a:t>
            </a:fld>
            <a:endParaRPr lang="nb-NO"/>
          </a:p>
        </p:txBody>
      </p:sp>
    </p:spTree>
    <p:extLst>
      <p:ext uri="{BB962C8B-B14F-4D97-AF65-F5344CB8AC3E}">
        <p14:creationId xmlns:p14="http://schemas.microsoft.com/office/powerpoint/2010/main" val="3164859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Ved å benytte disse punktene er man bevisst på betydningen av en fleksibel, behovsbasert tilnærming til oppfølging som tar hensyn til de umiddelbare og de langsiktige aspektene ved konfliktløsning. Dette sikrer at løsninger ikke bare effektive på kort sikt, men også bærekraftige over tid, og at partene har en klar forståelse av hvordan de skal fortsette å bygge på resultatene fra konfliktløsningsprosessen. </a:t>
            </a:r>
          </a:p>
        </p:txBody>
      </p:sp>
      <p:sp>
        <p:nvSpPr>
          <p:cNvPr id="4" name="Plassholder for lysbildenummer 3"/>
          <p:cNvSpPr>
            <a:spLocks noGrp="1"/>
          </p:cNvSpPr>
          <p:nvPr>
            <p:ph type="sldNum" sz="quarter" idx="5"/>
          </p:nvPr>
        </p:nvSpPr>
        <p:spPr/>
        <p:txBody>
          <a:bodyPr/>
          <a:lstStyle/>
          <a:p>
            <a:fld id="{E55F6565-F3A3-4860-BE1B-2ECD7BA4B6E6}" type="slidenum">
              <a:rPr lang="nb-NO" smtClean="0"/>
              <a:t>31</a:t>
            </a:fld>
            <a:endParaRPr lang="nb-NO"/>
          </a:p>
        </p:txBody>
      </p:sp>
    </p:spTree>
    <p:extLst>
      <p:ext uri="{BB962C8B-B14F-4D97-AF65-F5344CB8AC3E}">
        <p14:creationId xmlns:p14="http://schemas.microsoft.com/office/powerpoint/2010/main" val="4292765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Åpenhet og transparens: </a:t>
            </a:r>
            <a:r>
              <a:rPr lang="nb-NO" dirty="0"/>
              <a:t>Viktig å fortsette med åpen og </a:t>
            </a:r>
            <a:r>
              <a:rPr lang="nb-NO" dirty="0" err="1"/>
              <a:t>tramsparent</a:t>
            </a:r>
            <a:r>
              <a:rPr lang="nb-NO" dirty="0"/>
              <a:t> kommunikasjon selv etter at konflikten er løst. Dette bygger tillit og sikrer at alle parete føler seg hørt og verdsatt</a:t>
            </a:r>
          </a:p>
          <a:p>
            <a:r>
              <a:rPr lang="nb-NO" b="1" dirty="0"/>
              <a:t>Regelmessig sjekk-inn: </a:t>
            </a:r>
            <a:r>
              <a:rPr lang="nb-NO" dirty="0"/>
              <a:t>Dette vil være med på å sikre at løsningen holder seg på rett spor og for å adressere eventuelle nye bekymringer som måtte oppstå</a:t>
            </a:r>
          </a:p>
          <a:p>
            <a:r>
              <a:rPr lang="nb-NO" b="1" dirty="0"/>
              <a:t>Positiv forsterkning: </a:t>
            </a:r>
            <a:r>
              <a:rPr lang="nb-NO" dirty="0"/>
              <a:t>Det er viktig å anerkjenne og rose innsatsen </a:t>
            </a:r>
            <a:r>
              <a:rPr lang="nb-NO" dirty="0" err="1"/>
              <a:t>some</a:t>
            </a:r>
            <a:r>
              <a:rPr lang="nb-NO" dirty="0"/>
              <a:t> </a:t>
            </a:r>
            <a:r>
              <a:rPr lang="nb-NO" dirty="0" err="1"/>
              <a:t>rgjort</a:t>
            </a:r>
            <a:r>
              <a:rPr lang="nb-NO" dirty="0"/>
              <a:t> for å løse konflikten og opprettholde løsningen. Dette kan motivere til fortsatt positiv atferd og samarbeid</a:t>
            </a:r>
          </a:p>
          <a:p>
            <a:r>
              <a:rPr lang="nb-NO" b="1" dirty="0"/>
              <a:t>Bruk av konstruktiv feedback</a:t>
            </a:r>
            <a:r>
              <a:rPr lang="nb-NO" dirty="0"/>
              <a:t>: Dette er viktig for kontinuerlig forbedring og for å styrke forholdet mellom parten (si det med hjertet)</a:t>
            </a:r>
          </a:p>
          <a:p>
            <a:r>
              <a:rPr lang="nb-NO" b="1" dirty="0"/>
              <a:t>Fremme empati og forståelse</a:t>
            </a:r>
            <a:r>
              <a:rPr lang="nb-NO" dirty="0"/>
              <a:t>: Fortsett å fremme en kultur av empati og forståelse ved å anerkjenne hverandres perspektiver og følelser, selv i post-konflikt kommunikasjon</a:t>
            </a:r>
          </a:p>
          <a:p>
            <a:r>
              <a:rPr lang="nb-NO" b="1" dirty="0"/>
              <a:t>Konfliktforebygging: </a:t>
            </a:r>
            <a:r>
              <a:rPr lang="nb-NO" dirty="0"/>
              <a:t>God kommunikasjon og åpen dialog etter konflikter kan fungere som et forebyggende tiltak mot fremtidige konflikter ved å adressere små problemer før de vokser seg store</a:t>
            </a:r>
          </a:p>
          <a:p>
            <a:r>
              <a:rPr lang="nb-NO" b="1" dirty="0"/>
              <a:t>Fleksibilitet og tilpasning: </a:t>
            </a:r>
            <a:r>
              <a:rPr lang="nb-NO" dirty="0"/>
              <a:t>Det er helt nødvendig å være fleksibel og åpen for å tilpasse kommunikasjonen. Dette kan innebære å justere kommunikasjonsstiler eller –metoder baser på hva som fungerer best for de involverte partene</a:t>
            </a:r>
          </a:p>
          <a:p>
            <a:r>
              <a:rPr lang="nb-NO" b="1" dirty="0"/>
              <a:t>Åpen dør: </a:t>
            </a:r>
            <a:r>
              <a:rPr lang="nb-NO" dirty="0"/>
              <a:t>Å ha en åpendør politikk hvor alle parter føler det kan bringe opp bekymringer eller forslag til forbedringer når som helst, styrker foreningsmiljøet og skaper en trygg foreningskultur</a:t>
            </a:r>
          </a:p>
          <a:p>
            <a:r>
              <a:rPr lang="nb-NO" b="1" dirty="0"/>
              <a:t>Langsiktig forpliktelse: </a:t>
            </a:r>
            <a:r>
              <a:rPr lang="nb-NO" dirty="0"/>
              <a:t>God kommunikasjon etter en konflikt er en langsiktig forpliktelse som krever vedvarende innsatts fra alle involverte parter</a:t>
            </a:r>
          </a:p>
          <a:p>
            <a:endParaRPr lang="nb-NO" dirty="0"/>
          </a:p>
          <a:p>
            <a:r>
              <a:rPr lang="nb-NO" dirty="0"/>
              <a:t>Det å opprettholde og bygge på de positive endringene som konfliktløsning har ført til sikrer ikke bare varige løsninger, men bidrar til å styrke forholdene og skape et mer harmonisk og produktivt miljø. </a:t>
            </a:r>
          </a:p>
        </p:txBody>
      </p:sp>
      <p:sp>
        <p:nvSpPr>
          <p:cNvPr id="4" name="Plassholder for lysbildenummer 3"/>
          <p:cNvSpPr>
            <a:spLocks noGrp="1"/>
          </p:cNvSpPr>
          <p:nvPr>
            <p:ph type="sldNum" sz="quarter" idx="5"/>
          </p:nvPr>
        </p:nvSpPr>
        <p:spPr/>
        <p:txBody>
          <a:bodyPr/>
          <a:lstStyle/>
          <a:p>
            <a:fld id="{E55F6565-F3A3-4860-BE1B-2ECD7BA4B6E6}" type="slidenum">
              <a:rPr lang="nb-NO" smtClean="0"/>
              <a:t>32</a:t>
            </a:fld>
            <a:endParaRPr lang="nb-NO"/>
          </a:p>
        </p:txBody>
      </p:sp>
    </p:spTree>
    <p:extLst>
      <p:ext uri="{BB962C8B-B14F-4D97-AF65-F5344CB8AC3E}">
        <p14:creationId xmlns:p14="http://schemas.microsoft.com/office/powerpoint/2010/main" val="4181630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indent="-342900">
              <a:lnSpc>
                <a:spcPct val="150000"/>
              </a:lnSpc>
              <a:buFont typeface="Arial" panose="020B0604020202020204" pitchFamily="34" charset="0"/>
              <a:buChar char="•"/>
            </a:pPr>
            <a:r>
              <a:rPr lang="nb-NO" sz="1200" dirty="0"/>
              <a:t>Refleksjon over konflikten: Reflekter over konflikten og løsningsprosessen. Hva ble lært om egne reaksjonsmønstre, kommunikasjonsstil og konflikthåndtering?</a:t>
            </a:r>
          </a:p>
          <a:p>
            <a:pPr marL="342900" indent="-342900">
              <a:lnSpc>
                <a:spcPct val="150000"/>
              </a:lnSpc>
              <a:buFont typeface="Arial" panose="020B0604020202020204" pitchFamily="34" charset="0"/>
              <a:buChar char="•"/>
            </a:pPr>
            <a:r>
              <a:rPr lang="nb-NO" sz="1200" dirty="0"/>
              <a:t>Identifisering av læringspunkter: Identifiser nøkkelinnsikter og læringspunkter fra konflikten. Dett kan inkludere nye forståelser av andres perspektiver, effektive kommunikasjonsteknikker, eller strategier for </a:t>
            </a:r>
            <a:r>
              <a:rPr lang="nb-NO" sz="1200" dirty="0" err="1"/>
              <a:t>de-eskalering</a:t>
            </a:r>
            <a:endParaRPr lang="nb-NO" sz="1200" dirty="0"/>
          </a:p>
          <a:p>
            <a:pPr marL="342900" indent="-342900">
              <a:lnSpc>
                <a:spcPct val="150000"/>
              </a:lnSpc>
              <a:buFont typeface="Arial" panose="020B0604020202020204" pitchFamily="34" charset="0"/>
              <a:buChar char="•"/>
            </a:pPr>
            <a:r>
              <a:rPr lang="nb-NO" sz="1200" dirty="0"/>
              <a:t>Anvendelse av lærdom: Benytt deg av denne innsikten fra konflikthåndteringen i fremtidige situasjoner for å forbedre interaksjoner, forebygge misforståelser, og håndtere konflikter mer effektivt.</a:t>
            </a:r>
          </a:p>
          <a:p>
            <a:pPr marL="342900" indent="-342900">
              <a:lnSpc>
                <a:spcPct val="150000"/>
              </a:lnSpc>
              <a:buFont typeface="Arial" panose="020B0604020202020204" pitchFamily="34" charset="0"/>
              <a:buChar char="•"/>
            </a:pPr>
            <a:r>
              <a:rPr lang="nb-NO" sz="1200" dirty="0"/>
              <a:t>Personlig vekst og utvikling: Erfaringer med konflikthåndtering bidrar til personlig vekst, økt emosjonell intelligens, og bedrer relasjonsferdigheter</a:t>
            </a:r>
          </a:p>
          <a:p>
            <a:pPr marL="342900" indent="-342900">
              <a:lnSpc>
                <a:spcPct val="150000"/>
              </a:lnSpc>
              <a:buFont typeface="Arial" panose="020B0604020202020204" pitchFamily="34" charset="0"/>
              <a:buChar char="•"/>
            </a:pPr>
            <a:r>
              <a:rPr lang="nb-NO" sz="1200" dirty="0"/>
              <a:t>Fremme positiv ending: Se på konflikter som en mulighet for positiv endring og forbedring, både på individuelt nivå og innen for foreningen</a:t>
            </a:r>
          </a:p>
          <a:p>
            <a:pPr marL="342900" indent="-342900">
              <a:lnSpc>
                <a:spcPct val="150000"/>
              </a:lnSpc>
              <a:buFont typeface="Arial" panose="020B0604020202020204" pitchFamily="34" charset="0"/>
              <a:buChar char="•"/>
            </a:pPr>
            <a:r>
              <a:rPr lang="nb-NO" sz="1200" dirty="0"/>
              <a:t>Forsterke læring gjennom dialog: Del dine erfaringer med andre, dette kan bidra til en lærende kultur i foreningen, hvor alle kan dra nytte av hverandres erfaringer</a:t>
            </a:r>
          </a:p>
          <a:p>
            <a:pPr marL="342900" indent="-342900">
              <a:lnSpc>
                <a:spcPct val="150000"/>
              </a:lnSpc>
              <a:buFont typeface="Arial" panose="020B0604020202020204" pitchFamily="34" charset="0"/>
              <a:buChar char="•"/>
            </a:pPr>
            <a:r>
              <a:rPr lang="nb-NO" sz="1200" dirty="0"/>
              <a:t>Sette mål for fremtiden: Sett dere personlige og felles mål basert på lærdommen dere tar med dere når dere har løst opp i konflikter. Dette kan bidra til kontinuerlig forbedring og styrke foreningen både intern og eksternt</a:t>
            </a:r>
          </a:p>
          <a:p>
            <a:pPr marL="342900" indent="-342900">
              <a:lnSpc>
                <a:spcPct val="150000"/>
              </a:lnSpc>
              <a:buFont typeface="Arial" panose="020B0604020202020204" pitchFamily="34" charset="0"/>
              <a:buChar char="•"/>
            </a:pPr>
            <a:r>
              <a:rPr lang="nb-NO" sz="1200" dirty="0"/>
              <a:t>Kontinuerlig evaluering: Det er viktig men en kontinuerlig selv-evaluering og tilpasning basert på tidligere erfaringer og ny kunnskap for å styrke konflikthåndteringskompetansen over tid.</a:t>
            </a:r>
          </a:p>
          <a:p>
            <a:pPr marL="342900" indent="-342900">
              <a:lnSpc>
                <a:spcPct val="150000"/>
              </a:lnSpc>
              <a:buFont typeface="Arial" panose="020B0604020202020204" pitchFamily="34" charset="0"/>
              <a:buChar char="•"/>
            </a:pPr>
            <a:endParaRPr lang="nb-NO" sz="1200" dirty="0"/>
          </a:p>
          <a:p>
            <a:pPr marL="0" indent="0">
              <a:lnSpc>
                <a:spcPct val="150000"/>
              </a:lnSpc>
              <a:buFont typeface="Arial" panose="020B0604020202020204" pitchFamily="34" charset="0"/>
              <a:buNone/>
            </a:pPr>
            <a:r>
              <a:rPr lang="nb-NO" sz="1200" dirty="0"/>
              <a:t>Denne tilnærmingen fremmer ikke bare positiv ending på individnivå, men kan bidra til å skape en mer empatisk , </a:t>
            </a:r>
            <a:r>
              <a:rPr lang="nb-NO" sz="1200" dirty="0" err="1"/>
              <a:t>fortsåelsesfull</a:t>
            </a:r>
            <a:r>
              <a:rPr lang="nb-NO" sz="1200" dirty="0"/>
              <a:t> og samarbeidsvillig kultur innen for gruppen og foreningen som helhet. </a:t>
            </a:r>
          </a:p>
          <a:p>
            <a:endParaRPr lang="nb-NO" dirty="0"/>
          </a:p>
        </p:txBody>
      </p:sp>
      <p:sp>
        <p:nvSpPr>
          <p:cNvPr id="4" name="Plassholder for lysbildenummer 3"/>
          <p:cNvSpPr>
            <a:spLocks noGrp="1"/>
          </p:cNvSpPr>
          <p:nvPr>
            <p:ph type="sldNum" sz="quarter" idx="5"/>
          </p:nvPr>
        </p:nvSpPr>
        <p:spPr/>
        <p:txBody>
          <a:bodyPr/>
          <a:lstStyle/>
          <a:p>
            <a:fld id="{E55F6565-F3A3-4860-BE1B-2ECD7BA4B6E6}" type="slidenum">
              <a:rPr lang="nb-NO" smtClean="0"/>
              <a:t>33</a:t>
            </a:fld>
            <a:endParaRPr lang="nb-NO"/>
          </a:p>
        </p:txBody>
      </p:sp>
    </p:spTree>
    <p:extLst>
      <p:ext uri="{BB962C8B-B14F-4D97-AF65-F5344CB8AC3E}">
        <p14:creationId xmlns:p14="http://schemas.microsoft.com/office/powerpoint/2010/main" val="3004042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Vedlikehold av relasjoner er essensielt for å forsterke båndene mellom individer og grupper, spesielt etter en konflikt</a:t>
            </a:r>
          </a:p>
          <a:p>
            <a:r>
              <a:rPr lang="nb-NO" b="1" dirty="0"/>
              <a:t>Aktiv innsats:</a:t>
            </a:r>
            <a:r>
              <a:rPr lang="nb-NO" b="0" dirty="0"/>
              <a:t> Vedlikehold av relasjoner krever en aktiv og kontinuerlig innsats fra alle involverte parter. Det er ikke nok å løse konflikten, man må også arbeide proaktivt for å styrke forholdet</a:t>
            </a:r>
          </a:p>
          <a:p>
            <a:r>
              <a:rPr lang="nb-NO" b="1" dirty="0"/>
              <a:t>Åpen kommunikasjon: </a:t>
            </a:r>
            <a:r>
              <a:rPr lang="nb-NO" b="0" dirty="0"/>
              <a:t>Dette kan ikke sies nok ganger, det å opprettholde åpne og ærlige kommunikasjonslinjer som inkluderer regelmessig deling av tanker følelser og forventinger er en stor del av å bygge en god foreningskultur. Vær tilstedeværende og oppmerksom i interaksjoner</a:t>
            </a:r>
          </a:p>
          <a:p>
            <a:r>
              <a:rPr lang="nb-NO" b="1" dirty="0"/>
              <a:t>Respekt for forskjeller:</a:t>
            </a:r>
            <a:r>
              <a:rPr lang="nb-NO" b="0" dirty="0"/>
              <a:t> Det å respektere og verdsette forskjeller mellom mennesker er med på å skape et mer inkluderende og støttende miljø der alle kan trives</a:t>
            </a:r>
          </a:p>
          <a:p>
            <a:r>
              <a:rPr lang="nb-NO" b="1" dirty="0"/>
              <a:t>Konstruktiv tilbakemelding: </a:t>
            </a:r>
            <a:r>
              <a:rPr lang="nb-NO" b="0" dirty="0"/>
              <a:t>Gi og motta konstruktive tilbakemeldinger på en slik måte at det fremmer vekst og forståelse, fremfor å skape motstand eller negative følelser. Det er ikke gjort over natten å bli god på å motta tilbakemeldinger, ofte har man lyst til å svare «ja men…..», forsøk så lang det lar deg gjøre å motta tilbakemeldinger som en gave. Man sier «tusen takk, det setter jeg pris på…» </a:t>
            </a:r>
          </a:p>
          <a:p>
            <a:r>
              <a:rPr lang="nb-NO" b="1" dirty="0"/>
              <a:t>Feiring av suksesser:</a:t>
            </a:r>
            <a:r>
              <a:rPr lang="nb-NO" b="0" dirty="0"/>
              <a:t> Dette er viktig! Feir suksesser, måloppnåelser og positive milepæler sammen. Dette styrker følelsen av fellesskap og felles prestasjoner</a:t>
            </a:r>
          </a:p>
          <a:p>
            <a:r>
              <a:rPr lang="nb-NO" b="1" dirty="0"/>
              <a:t>Gjenoppretting og tilgivelse: </a:t>
            </a:r>
            <a:r>
              <a:rPr lang="nb-NO" b="0" dirty="0"/>
              <a:t>Å kunne tilgi og be om tilgivelse bidrar til helbredelse og fornyelse av forhold. Har man godtatt en beklagelse så forplikter man seg også til å legge det bak seg å se fremover.</a:t>
            </a:r>
          </a:p>
          <a:p>
            <a:r>
              <a:rPr lang="nb-NO" b="1" dirty="0"/>
              <a:t>Engasjement i felles aktiviteter: </a:t>
            </a:r>
            <a:r>
              <a:rPr lang="nb-NO" b="0" dirty="0"/>
              <a:t>Engasjer dere selv og engasjer andre til å delta på felles aktiviteter, det er lett å føle seg utilpass eller uglesett etter en konflikt situasjon. Når saken er ferdig så oppforede partene til å fortsette å delt i aktiviteter som normalt </a:t>
            </a:r>
          </a:p>
          <a:p>
            <a:r>
              <a:rPr lang="nb-NO" b="1" dirty="0"/>
              <a:t>Personlig utvikling: </a:t>
            </a:r>
            <a:r>
              <a:rPr lang="nb-NO" b="0" dirty="0"/>
              <a:t>Personlig utvikling og selvrefleksjon bidrar positivt til relasjonsvedlikehold. Arbeidet man gjør med seg selv kan forbedre hvordan man relaterer til andre</a:t>
            </a:r>
          </a:p>
          <a:p>
            <a:endParaRPr lang="nb-NO" b="0" dirty="0"/>
          </a:p>
          <a:p>
            <a:r>
              <a:rPr lang="nb-NO" b="0" dirty="0"/>
              <a:t>Konflikter er ikke bare negativt, i det lange løp så kan konflikter være en katalysator for positiv endring, og gjennom vedvarende innsatts og engasjement i etterkant av konflikten er med på styrke og forbedre relasjonene i foreningen. Dette understreker at konflikthåndtering er mer enn bare løsning av umiddelbare problemer: det er også en mulighet for å bygge dypere og mer meningsfulle forbindelser</a:t>
            </a:r>
          </a:p>
        </p:txBody>
      </p:sp>
      <p:sp>
        <p:nvSpPr>
          <p:cNvPr id="4" name="Plassholder for lysbildenummer 3"/>
          <p:cNvSpPr>
            <a:spLocks noGrp="1"/>
          </p:cNvSpPr>
          <p:nvPr>
            <p:ph type="sldNum" sz="quarter" idx="5"/>
          </p:nvPr>
        </p:nvSpPr>
        <p:spPr/>
        <p:txBody>
          <a:bodyPr/>
          <a:lstStyle/>
          <a:p>
            <a:fld id="{E55F6565-F3A3-4860-BE1B-2ECD7BA4B6E6}" type="slidenum">
              <a:rPr lang="nb-NO" smtClean="0"/>
              <a:t>34</a:t>
            </a:fld>
            <a:endParaRPr lang="nb-NO"/>
          </a:p>
        </p:txBody>
      </p:sp>
    </p:spTree>
    <p:extLst>
      <p:ext uri="{BB962C8B-B14F-4D97-AF65-F5344CB8AC3E}">
        <p14:creationId xmlns:p14="http://schemas.microsoft.com/office/powerpoint/2010/main" val="211925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buFont typeface="+mj-lt"/>
              <a:buAutoNum type="arabicPeriod"/>
            </a:pPr>
            <a:r>
              <a:rPr lang="nb-NO" b="1" i="0" dirty="0">
                <a:solidFill>
                  <a:srgbClr val="0D0D0D"/>
                </a:solidFill>
                <a:effectLst/>
                <a:highlight>
                  <a:srgbClr val="FFFFFF"/>
                </a:highlight>
                <a:latin typeface="Söhne"/>
              </a:rPr>
              <a:t>Konflikter Er Muligheter:</a:t>
            </a:r>
            <a:r>
              <a:rPr lang="nb-NO" b="0" i="0" dirty="0">
                <a:solidFill>
                  <a:srgbClr val="0D0D0D"/>
                </a:solidFill>
                <a:effectLst/>
                <a:highlight>
                  <a:srgbClr val="FFFFFF"/>
                </a:highlight>
                <a:latin typeface="Söhne"/>
              </a:rPr>
              <a:t> Se konflikter som muligheter for vekst og forbedring, ikke bare utfordringer. De tilbyr sjansen til å forstå ulike perspektiver og styrke relasjoner gjennom effektiv løsning.</a:t>
            </a:r>
          </a:p>
          <a:p>
            <a:pPr algn="l">
              <a:buFont typeface="+mj-lt"/>
              <a:buAutoNum type="arabicPeriod"/>
            </a:pPr>
            <a:r>
              <a:rPr lang="nb-NO" b="1" i="0" dirty="0">
                <a:solidFill>
                  <a:srgbClr val="0D0D0D"/>
                </a:solidFill>
                <a:effectLst/>
                <a:highlight>
                  <a:srgbClr val="FFFFFF"/>
                </a:highlight>
                <a:latin typeface="Söhne"/>
              </a:rPr>
              <a:t>Kommunikasjon er Nøkkelen:</a:t>
            </a:r>
            <a:r>
              <a:rPr lang="nb-NO" b="0" i="0" dirty="0">
                <a:solidFill>
                  <a:srgbClr val="0D0D0D"/>
                </a:solidFill>
                <a:effectLst/>
                <a:highlight>
                  <a:srgbClr val="FFFFFF"/>
                </a:highlight>
                <a:latin typeface="Söhne"/>
              </a:rPr>
              <a:t> Effektiv konflikthåndtering krever åpen, ærlig, og respektfull kommunikasjon. Aktiv lytting og bruk av "Jeg-budskap" reduserer misforståelser og fremmer empati.</a:t>
            </a:r>
          </a:p>
          <a:p>
            <a:pPr algn="l">
              <a:buFont typeface="+mj-lt"/>
              <a:buAutoNum type="arabicPeriod"/>
            </a:pPr>
            <a:r>
              <a:rPr lang="nb-NO" b="1" i="0" dirty="0">
                <a:solidFill>
                  <a:srgbClr val="0D0D0D"/>
                </a:solidFill>
                <a:effectLst/>
                <a:highlight>
                  <a:srgbClr val="FFFFFF"/>
                </a:highlight>
                <a:latin typeface="Söhne"/>
              </a:rPr>
              <a:t>Gjenkjenning og De-eskalering:</a:t>
            </a:r>
            <a:r>
              <a:rPr lang="nb-NO" b="0" i="0" dirty="0">
                <a:solidFill>
                  <a:srgbClr val="0D0D0D"/>
                </a:solidFill>
                <a:effectLst/>
                <a:highlight>
                  <a:srgbClr val="FFFFFF"/>
                </a:highlight>
                <a:latin typeface="Söhne"/>
              </a:rPr>
              <a:t> Tidlig gjenkjenning av konflikter og bruk av </a:t>
            </a:r>
            <a:r>
              <a:rPr lang="nb-NO" b="0" i="0" dirty="0" err="1">
                <a:solidFill>
                  <a:srgbClr val="0D0D0D"/>
                </a:solidFill>
                <a:effectLst/>
                <a:highlight>
                  <a:srgbClr val="FFFFFF"/>
                </a:highlight>
                <a:latin typeface="Söhne"/>
              </a:rPr>
              <a:t>de-eskaleringsteknikker</a:t>
            </a:r>
            <a:r>
              <a:rPr lang="nb-NO" b="0" i="0" dirty="0">
                <a:solidFill>
                  <a:srgbClr val="0D0D0D"/>
                </a:solidFill>
                <a:effectLst/>
                <a:highlight>
                  <a:srgbClr val="FFFFFF"/>
                </a:highlight>
                <a:latin typeface="Söhne"/>
              </a:rPr>
              <a:t> er essensielt for å hindre at situasjoner forverres. Dette beskytter forhold og fremmer en sunn dialog.</a:t>
            </a:r>
          </a:p>
          <a:p>
            <a:pPr algn="l">
              <a:buFont typeface="+mj-lt"/>
              <a:buAutoNum type="arabicPeriod"/>
            </a:pPr>
            <a:r>
              <a:rPr lang="nb-NO" b="1" i="0" dirty="0">
                <a:solidFill>
                  <a:srgbClr val="0D0D0D"/>
                </a:solidFill>
                <a:effectLst/>
                <a:highlight>
                  <a:srgbClr val="FFFFFF"/>
                </a:highlight>
                <a:latin typeface="Söhne"/>
              </a:rPr>
              <a:t>Problemløsning Gjennom Samarbeid:</a:t>
            </a:r>
            <a:r>
              <a:rPr lang="nb-NO" b="0" i="0" dirty="0">
                <a:solidFill>
                  <a:srgbClr val="0D0D0D"/>
                </a:solidFill>
                <a:effectLst/>
                <a:highlight>
                  <a:srgbClr val="FFFFFF"/>
                </a:highlight>
                <a:latin typeface="Söhne"/>
              </a:rPr>
              <a:t> Arbeid sammen for å identifisere og adressere underliggende behov og interesser. Finn løsninger som respekterer og tilfredsstiller alle parters behov for varige resultater.</a:t>
            </a:r>
          </a:p>
          <a:p>
            <a:pPr algn="l">
              <a:buFont typeface="+mj-lt"/>
              <a:buAutoNum type="arabicPeriod"/>
            </a:pPr>
            <a:r>
              <a:rPr lang="nb-NO" b="1" i="0" dirty="0">
                <a:solidFill>
                  <a:srgbClr val="0D0D0D"/>
                </a:solidFill>
                <a:effectLst/>
                <a:highlight>
                  <a:srgbClr val="FFFFFF"/>
                </a:highlight>
                <a:latin typeface="Söhne"/>
              </a:rPr>
              <a:t>Vedlikehold og Vekst:</a:t>
            </a:r>
            <a:r>
              <a:rPr lang="nb-NO" b="0" i="0" dirty="0">
                <a:solidFill>
                  <a:srgbClr val="0D0D0D"/>
                </a:solidFill>
                <a:effectLst/>
                <a:highlight>
                  <a:srgbClr val="FFFFFF"/>
                </a:highlight>
                <a:latin typeface="Söhne"/>
              </a:rPr>
              <a:t> Etter konflikten, forplikt deg til kontinuerlig vedlikehold av relasjoner og personlig vekst. Lær av opplevelsen og bruk innsiktene til å bygge sterkere, mer </a:t>
            </a:r>
            <a:r>
              <a:rPr lang="nb-NO" b="0" i="0" dirty="0" err="1">
                <a:solidFill>
                  <a:srgbClr val="0D0D0D"/>
                </a:solidFill>
                <a:effectLst/>
                <a:highlight>
                  <a:srgbClr val="FFFFFF"/>
                </a:highlight>
                <a:latin typeface="Söhne"/>
              </a:rPr>
              <a:t>resiliente</a:t>
            </a:r>
            <a:r>
              <a:rPr lang="nb-NO" b="0" i="0" dirty="0">
                <a:solidFill>
                  <a:srgbClr val="0D0D0D"/>
                </a:solidFill>
                <a:effectLst/>
                <a:highlight>
                  <a:srgbClr val="FFFFFF"/>
                </a:highlight>
                <a:latin typeface="Söhne"/>
              </a:rPr>
              <a:t> bånd.</a:t>
            </a:r>
          </a:p>
          <a:p>
            <a:endParaRPr lang="nb-NO" dirty="0"/>
          </a:p>
        </p:txBody>
      </p:sp>
      <p:sp>
        <p:nvSpPr>
          <p:cNvPr id="4" name="Plassholder for lysbildenummer 3"/>
          <p:cNvSpPr>
            <a:spLocks noGrp="1"/>
          </p:cNvSpPr>
          <p:nvPr>
            <p:ph type="sldNum" sz="quarter" idx="5"/>
          </p:nvPr>
        </p:nvSpPr>
        <p:spPr/>
        <p:txBody>
          <a:bodyPr/>
          <a:lstStyle/>
          <a:p>
            <a:fld id="{E55F6565-F3A3-4860-BE1B-2ECD7BA4B6E6}" type="slidenum">
              <a:rPr lang="nb-NO" smtClean="0"/>
              <a:t>36</a:t>
            </a:fld>
            <a:endParaRPr lang="nb-NO"/>
          </a:p>
        </p:txBody>
      </p:sp>
    </p:spTree>
    <p:extLst>
      <p:ext uri="{BB962C8B-B14F-4D97-AF65-F5344CB8AC3E}">
        <p14:creationId xmlns:p14="http://schemas.microsoft.com/office/powerpoint/2010/main" val="928877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rtl="0"/>
            <a:fld id="{8530193B-564F-4854-8A52-728F3FB19C85}" type="slidenum">
              <a:rPr lang="nb-NO" smtClean="0"/>
              <a:t>37</a:t>
            </a:fld>
            <a:endParaRPr lang="nb-NO" dirty="0"/>
          </a:p>
        </p:txBody>
      </p:sp>
    </p:spTree>
    <p:extLst>
      <p:ext uri="{BB962C8B-B14F-4D97-AF65-F5344CB8AC3E}">
        <p14:creationId xmlns:p14="http://schemas.microsoft.com/office/powerpoint/2010/main" val="762859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Konflikthåndtering handler ikke bare om å løse uenigheter med andre: det er også en reise mot personlig </a:t>
            </a:r>
            <a:r>
              <a:rPr lang="nb-NO" dirty="0" err="1"/>
              <a:t>empowerment</a:t>
            </a:r>
            <a:r>
              <a:rPr lang="nb-NO" dirty="0"/>
              <a:t> og økt selvbevissthet. Ved å forstå mekanismene bak konflikttrappen, lærer vi mye om oss selv – våre triggerpunkter, våre reaksjonsmønstre, og hvordan vi kan vokse utover dem. Dette er ikke bare verdifullt i konfliktsituasjoner men i alle aspekter av livet, ettersom det fører til bedre selvregulering og relasjoner. I en studiehverdag og i et foreningsmiljø som er svært </a:t>
            </a:r>
            <a:r>
              <a:rPr lang="nb-NO" dirty="0" err="1"/>
              <a:t>mangfolfig</a:t>
            </a:r>
            <a:r>
              <a:rPr lang="nb-NO" dirty="0"/>
              <a:t> og teamarbeidet blir essensielt for suksess, blir evnen til å håndtere konflikter en nøkkelkompetanse. Konflikter, hvis de ikke håndteres riktig, kan underminere gruppens moral, produktivitet og til slut foreningens suksess. Ved å forstå konflikttrappen, blir vi bedre rustet til å gjenkjenne tidlige tegn på konflikt g gripe inn på en måte som styrker teamdynamikken og fremmer et sunt samarbeid. </a:t>
            </a:r>
          </a:p>
        </p:txBody>
      </p:sp>
      <p:sp>
        <p:nvSpPr>
          <p:cNvPr id="4" name="Plassholder for lysbildenummer 3"/>
          <p:cNvSpPr>
            <a:spLocks noGrp="1"/>
          </p:cNvSpPr>
          <p:nvPr>
            <p:ph type="sldNum" sz="quarter" idx="5"/>
          </p:nvPr>
        </p:nvSpPr>
        <p:spPr/>
        <p:txBody>
          <a:bodyPr/>
          <a:lstStyle/>
          <a:p>
            <a:pPr rtl="0"/>
            <a:fld id="{8530193B-564F-4854-8A52-728F3FB19C85}" type="slidenum">
              <a:rPr lang="nb-NO" smtClean="0"/>
              <a:t>7</a:t>
            </a:fld>
            <a:endParaRPr lang="nb-NO" dirty="0"/>
          </a:p>
        </p:txBody>
      </p:sp>
    </p:spTree>
    <p:extLst>
      <p:ext uri="{BB962C8B-B14F-4D97-AF65-F5344CB8AC3E}">
        <p14:creationId xmlns:p14="http://schemas.microsoft.com/office/powerpoint/2010/main" val="45769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rtl="0"/>
            <a:fld id="{8530193B-564F-4854-8A52-728F3FB19C85}" type="slidenum">
              <a:rPr lang="nb-NO" smtClean="0"/>
              <a:t>8</a:t>
            </a:fld>
            <a:endParaRPr lang="nb-NO" dirty="0"/>
          </a:p>
        </p:txBody>
      </p:sp>
    </p:spTree>
    <p:extLst>
      <p:ext uri="{BB962C8B-B14F-4D97-AF65-F5344CB8AC3E}">
        <p14:creationId xmlns:p14="http://schemas.microsoft.com/office/powerpoint/2010/main" val="3214551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rtl="0"/>
            <a:fld id="{8530193B-564F-4854-8A52-728F3FB19C85}" type="slidenum">
              <a:rPr lang="nb-NO" smtClean="0"/>
              <a:t>9</a:t>
            </a:fld>
            <a:endParaRPr lang="nb-NO" dirty="0"/>
          </a:p>
        </p:txBody>
      </p:sp>
    </p:spTree>
    <p:extLst>
      <p:ext uri="{BB962C8B-B14F-4D97-AF65-F5344CB8AC3E}">
        <p14:creationId xmlns:p14="http://schemas.microsoft.com/office/powerpoint/2010/main" val="3197127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rtl="0"/>
            <a:fld id="{8530193B-564F-4854-8A52-728F3FB19C85}" type="slidenum">
              <a:rPr lang="nb-NO" smtClean="0"/>
              <a:t>10</a:t>
            </a:fld>
            <a:endParaRPr lang="nb-NO" dirty="0"/>
          </a:p>
        </p:txBody>
      </p:sp>
    </p:spTree>
    <p:extLst>
      <p:ext uri="{BB962C8B-B14F-4D97-AF65-F5344CB8AC3E}">
        <p14:creationId xmlns:p14="http://schemas.microsoft.com/office/powerpoint/2010/main" val="659065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den neste delen skal vi se på hvordan vi effektiv kommunikasjon ikke bare kan hjelpe oss å løse konflikter, men også forhindre at de slår rot. Men dette forståelsesgrunnlaget om konflikter får vi nå over til kommunikasjon. Hvordan vi gjennom ord og handlinger kan bygge broer i stedt for barrierer. God kommunikasjon er et essensielt verktøy i konflikthåndtering. </a:t>
            </a:r>
          </a:p>
        </p:txBody>
      </p:sp>
      <p:sp>
        <p:nvSpPr>
          <p:cNvPr id="4" name="Plassholder for lysbildenummer 3"/>
          <p:cNvSpPr>
            <a:spLocks noGrp="1"/>
          </p:cNvSpPr>
          <p:nvPr>
            <p:ph type="sldNum" sz="quarter" idx="5"/>
          </p:nvPr>
        </p:nvSpPr>
        <p:spPr/>
        <p:txBody>
          <a:bodyPr/>
          <a:lstStyle/>
          <a:p>
            <a:fld id="{E55F6565-F3A3-4860-BE1B-2ECD7BA4B6E6}" type="slidenum">
              <a:rPr lang="nb-NO" smtClean="0"/>
              <a:t>11</a:t>
            </a:fld>
            <a:endParaRPr lang="nb-NO"/>
          </a:p>
        </p:txBody>
      </p:sp>
    </p:spTree>
    <p:extLst>
      <p:ext uri="{BB962C8B-B14F-4D97-AF65-F5344CB8AC3E}">
        <p14:creationId xmlns:p14="http://schemas.microsoft.com/office/powerpoint/2010/main" val="2086305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måten å sette mål på kan benyttes til alt, er det noe man ønsker å oppnå så sett det opp som </a:t>
            </a:r>
            <a:r>
              <a:rPr lang="nb-NO" dirty="0" err="1"/>
              <a:t>smart-mål</a:t>
            </a:r>
            <a:endParaRPr lang="nb-NO" dirty="0"/>
          </a:p>
        </p:txBody>
      </p:sp>
      <p:sp>
        <p:nvSpPr>
          <p:cNvPr id="4" name="Plassholder for lysbildenummer 3"/>
          <p:cNvSpPr>
            <a:spLocks noGrp="1"/>
          </p:cNvSpPr>
          <p:nvPr>
            <p:ph type="sldNum" sz="quarter" idx="5"/>
          </p:nvPr>
        </p:nvSpPr>
        <p:spPr/>
        <p:txBody>
          <a:bodyPr/>
          <a:lstStyle/>
          <a:p>
            <a:pPr rtl="0"/>
            <a:fld id="{8530193B-564F-4854-8A52-728F3FB19C85}" type="slidenum">
              <a:rPr lang="nb-NO" smtClean="0"/>
              <a:t>13</a:t>
            </a:fld>
            <a:endParaRPr lang="nb-NO" dirty="0"/>
          </a:p>
        </p:txBody>
      </p:sp>
    </p:spTree>
    <p:extLst>
      <p:ext uri="{BB962C8B-B14F-4D97-AF65-F5344CB8AC3E}">
        <p14:creationId xmlns:p14="http://schemas.microsoft.com/office/powerpoint/2010/main" val="13903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måten å sette mål på kan benyttes til alt, er det noe man ønsker å oppnå så sett det opp som </a:t>
            </a:r>
            <a:r>
              <a:rPr lang="nb-NO" dirty="0" err="1"/>
              <a:t>smart-mål</a:t>
            </a:r>
            <a:endParaRPr lang="nb-NO" dirty="0"/>
          </a:p>
        </p:txBody>
      </p:sp>
      <p:sp>
        <p:nvSpPr>
          <p:cNvPr id="4" name="Plassholder for lysbildenummer 3"/>
          <p:cNvSpPr>
            <a:spLocks noGrp="1"/>
          </p:cNvSpPr>
          <p:nvPr>
            <p:ph type="sldNum" sz="quarter" idx="5"/>
          </p:nvPr>
        </p:nvSpPr>
        <p:spPr/>
        <p:txBody>
          <a:bodyPr/>
          <a:lstStyle/>
          <a:p>
            <a:pPr rtl="0"/>
            <a:fld id="{8530193B-564F-4854-8A52-728F3FB19C85}" type="slidenum">
              <a:rPr lang="nb-NO" smtClean="0"/>
              <a:t>14</a:t>
            </a:fld>
            <a:endParaRPr lang="nb-NO" dirty="0"/>
          </a:p>
        </p:txBody>
      </p:sp>
    </p:spTree>
    <p:extLst>
      <p:ext uri="{BB962C8B-B14F-4D97-AF65-F5344CB8AC3E}">
        <p14:creationId xmlns:p14="http://schemas.microsoft.com/office/powerpoint/2010/main" val="4009617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FE6100-53F9-63AC-4F8D-1A875E468143}"/>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39ED9250-AD73-1011-6792-4BCFA888A9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02BA27E3-4079-079D-EDA2-AC8AB913FFAE}"/>
              </a:ext>
            </a:extLst>
          </p:cNvPr>
          <p:cNvSpPr>
            <a:spLocks noGrp="1"/>
          </p:cNvSpPr>
          <p:nvPr>
            <p:ph type="dt" sz="half" idx="10"/>
          </p:nvPr>
        </p:nvSpPr>
        <p:spPr/>
        <p:txBody>
          <a:bodyPr/>
          <a:lstStyle/>
          <a:p>
            <a:fld id="{17569D65-5D95-48DA-9A72-D0D777628547}" type="datetimeFigureOut">
              <a:rPr lang="nb-NO" smtClean="0"/>
              <a:t>19.04.2024</a:t>
            </a:fld>
            <a:endParaRPr lang="nb-NO"/>
          </a:p>
        </p:txBody>
      </p:sp>
      <p:sp>
        <p:nvSpPr>
          <p:cNvPr id="5" name="Plassholder for bunntekst 4">
            <a:extLst>
              <a:ext uri="{FF2B5EF4-FFF2-40B4-BE49-F238E27FC236}">
                <a16:creationId xmlns:a16="http://schemas.microsoft.com/office/drawing/2014/main" id="{CF57EE97-D224-B6C4-4BCB-0FED1198D6E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F928DA6-F717-70F9-93EC-AAFFF2BE98E3}"/>
              </a:ext>
            </a:extLst>
          </p:cNvPr>
          <p:cNvSpPr>
            <a:spLocks noGrp="1"/>
          </p:cNvSpPr>
          <p:nvPr>
            <p:ph type="sldNum" sz="quarter" idx="12"/>
          </p:nvPr>
        </p:nvSpPr>
        <p:spPr/>
        <p:txBody>
          <a:bodyPr/>
          <a:lstStyle/>
          <a:p>
            <a:fld id="{36F21CCD-D3FF-4338-B7FE-D607DCAB6658}" type="slidenum">
              <a:rPr lang="nb-NO" smtClean="0"/>
              <a:t>‹#›</a:t>
            </a:fld>
            <a:endParaRPr lang="nb-NO"/>
          </a:p>
        </p:txBody>
      </p:sp>
    </p:spTree>
    <p:extLst>
      <p:ext uri="{BB962C8B-B14F-4D97-AF65-F5344CB8AC3E}">
        <p14:creationId xmlns:p14="http://schemas.microsoft.com/office/powerpoint/2010/main" val="231878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B8F19C-E3C7-DA7F-1FC8-5F8FC985F571}"/>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87CEC062-4E59-7300-715D-9AE5BB92BAD7}"/>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834D28E-2F92-0637-70AA-4B8D5D5E36D4}"/>
              </a:ext>
            </a:extLst>
          </p:cNvPr>
          <p:cNvSpPr>
            <a:spLocks noGrp="1"/>
          </p:cNvSpPr>
          <p:nvPr>
            <p:ph type="dt" sz="half" idx="10"/>
          </p:nvPr>
        </p:nvSpPr>
        <p:spPr/>
        <p:txBody>
          <a:bodyPr/>
          <a:lstStyle/>
          <a:p>
            <a:fld id="{17569D65-5D95-48DA-9A72-D0D777628547}" type="datetimeFigureOut">
              <a:rPr lang="nb-NO" smtClean="0"/>
              <a:t>19.04.2024</a:t>
            </a:fld>
            <a:endParaRPr lang="nb-NO"/>
          </a:p>
        </p:txBody>
      </p:sp>
      <p:sp>
        <p:nvSpPr>
          <p:cNvPr id="5" name="Plassholder for bunntekst 4">
            <a:extLst>
              <a:ext uri="{FF2B5EF4-FFF2-40B4-BE49-F238E27FC236}">
                <a16:creationId xmlns:a16="http://schemas.microsoft.com/office/drawing/2014/main" id="{40C69A00-27F5-F1A4-F5C1-27F86370563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8959387-F9CC-AD8D-03D4-CE6E90858112}"/>
              </a:ext>
            </a:extLst>
          </p:cNvPr>
          <p:cNvSpPr>
            <a:spLocks noGrp="1"/>
          </p:cNvSpPr>
          <p:nvPr>
            <p:ph type="sldNum" sz="quarter" idx="12"/>
          </p:nvPr>
        </p:nvSpPr>
        <p:spPr/>
        <p:txBody>
          <a:bodyPr/>
          <a:lstStyle/>
          <a:p>
            <a:fld id="{36F21CCD-D3FF-4338-B7FE-D607DCAB6658}" type="slidenum">
              <a:rPr lang="nb-NO" smtClean="0"/>
              <a:t>‹#›</a:t>
            </a:fld>
            <a:endParaRPr lang="nb-NO"/>
          </a:p>
        </p:txBody>
      </p:sp>
    </p:spTree>
    <p:extLst>
      <p:ext uri="{BB962C8B-B14F-4D97-AF65-F5344CB8AC3E}">
        <p14:creationId xmlns:p14="http://schemas.microsoft.com/office/powerpoint/2010/main" val="577230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CE1C8D72-A9CD-EB72-4FB9-CF79AA9CED8E}"/>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304323AA-1EBF-0A15-8362-2B80B6F631E5}"/>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E85DFEA-7259-171F-E88F-126821D74EBD}"/>
              </a:ext>
            </a:extLst>
          </p:cNvPr>
          <p:cNvSpPr>
            <a:spLocks noGrp="1"/>
          </p:cNvSpPr>
          <p:nvPr>
            <p:ph type="dt" sz="half" idx="10"/>
          </p:nvPr>
        </p:nvSpPr>
        <p:spPr/>
        <p:txBody>
          <a:bodyPr/>
          <a:lstStyle/>
          <a:p>
            <a:fld id="{17569D65-5D95-48DA-9A72-D0D777628547}" type="datetimeFigureOut">
              <a:rPr lang="nb-NO" smtClean="0"/>
              <a:t>19.04.2024</a:t>
            </a:fld>
            <a:endParaRPr lang="nb-NO"/>
          </a:p>
        </p:txBody>
      </p:sp>
      <p:sp>
        <p:nvSpPr>
          <p:cNvPr id="5" name="Plassholder for bunntekst 4">
            <a:extLst>
              <a:ext uri="{FF2B5EF4-FFF2-40B4-BE49-F238E27FC236}">
                <a16:creationId xmlns:a16="http://schemas.microsoft.com/office/drawing/2014/main" id="{FD06EE31-3FBF-FCA7-8459-9A73D051157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A6CD75F-1588-77BF-EB35-6EEA1834AA70}"/>
              </a:ext>
            </a:extLst>
          </p:cNvPr>
          <p:cNvSpPr>
            <a:spLocks noGrp="1"/>
          </p:cNvSpPr>
          <p:nvPr>
            <p:ph type="sldNum" sz="quarter" idx="12"/>
          </p:nvPr>
        </p:nvSpPr>
        <p:spPr/>
        <p:txBody>
          <a:bodyPr/>
          <a:lstStyle/>
          <a:p>
            <a:fld id="{36F21CCD-D3FF-4338-B7FE-D607DCAB6658}" type="slidenum">
              <a:rPr lang="nb-NO" smtClean="0"/>
              <a:t>‹#›</a:t>
            </a:fld>
            <a:endParaRPr lang="nb-NO"/>
          </a:p>
        </p:txBody>
      </p:sp>
    </p:spTree>
    <p:extLst>
      <p:ext uri="{BB962C8B-B14F-4D97-AF65-F5344CB8AC3E}">
        <p14:creationId xmlns:p14="http://schemas.microsoft.com/office/powerpoint/2010/main" val="2308544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tellysbilde">
    <p:spTree>
      <p:nvGrpSpPr>
        <p:cNvPr id="1" name=""/>
        <p:cNvGrpSpPr/>
        <p:nvPr/>
      </p:nvGrpSpPr>
      <p:grpSpPr>
        <a:xfrm>
          <a:off x="0" y="0"/>
          <a:ext cx="0" cy="0"/>
          <a:chOff x="0" y="0"/>
          <a:chExt cx="0" cy="0"/>
        </a:xfrm>
      </p:grpSpPr>
      <p:sp>
        <p:nvSpPr>
          <p:cNvPr id="41" name="Plassholder for bild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nb-NO"/>
              <a:t>Sett inn eller dra-og-slipp bildet her</a:t>
            </a:r>
            <a:endParaRPr lang="nb-NO" dirty="0"/>
          </a:p>
        </p:txBody>
      </p:sp>
      <p:sp>
        <p:nvSpPr>
          <p:cNvPr id="2" name="Tit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4500" b="1" spc="-300" dirty="0"/>
            </a:lvl1pPr>
          </a:lstStyle>
          <a:p>
            <a:pPr lvl="0" algn="r" rtl="0"/>
            <a:r>
              <a:rPr lang="nb-NO" dirty="0"/>
              <a:t>Klikk for å redigere presentasjonstittelen</a:t>
            </a:r>
          </a:p>
        </p:txBody>
      </p:sp>
      <p:sp>
        <p:nvSpPr>
          <p:cNvPr id="3" name="Undertittel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rtl="0"/>
            <a:r>
              <a:rPr lang="nb-NO"/>
              <a:t>Klikk for å redigere undertittelstil i malen</a:t>
            </a:r>
            <a:endParaRPr lang="nb-NO" dirty="0"/>
          </a:p>
        </p:txBody>
      </p:sp>
      <p:sp>
        <p:nvSpPr>
          <p:cNvPr id="13" name="Rektangel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dirty="0"/>
          </a:p>
        </p:txBody>
      </p:sp>
      <p:sp>
        <p:nvSpPr>
          <p:cNvPr id="14" name="Rektangel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dirty="0"/>
          </a:p>
        </p:txBody>
      </p:sp>
      <p:sp>
        <p:nvSpPr>
          <p:cNvPr id="15" name="Rektangel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dirty="0"/>
          </a:p>
        </p:txBody>
      </p:sp>
      <p:sp>
        <p:nvSpPr>
          <p:cNvPr id="8" name="Rektangel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dirty="0"/>
          </a:p>
        </p:txBody>
      </p:sp>
    </p:spTree>
    <p:extLst>
      <p:ext uri="{BB962C8B-B14F-4D97-AF65-F5344CB8AC3E}">
        <p14:creationId xmlns:p14="http://schemas.microsoft.com/office/powerpoint/2010/main" val="1794272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ekst for bildeoppsett 1">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nb-NO"/>
              <a:t>Sett inn eller dra-og-slipp bildet</a:t>
            </a:r>
            <a:endParaRPr lang="nb-NO" dirty="0"/>
          </a:p>
        </p:txBody>
      </p:sp>
      <p:sp>
        <p:nvSpPr>
          <p:cNvPr id="2" name="Tit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rtlCol="0"/>
          <a:lstStyle>
            <a:lvl1pPr algn="r">
              <a:defRPr sz="5200" b="1" spc="-300">
                <a:solidFill>
                  <a:schemeClr val="tx1">
                    <a:lumMod val="75000"/>
                    <a:lumOff val="25000"/>
                  </a:schemeClr>
                </a:solidFill>
              </a:defRPr>
            </a:lvl1pPr>
          </a:lstStyle>
          <a:p>
            <a:pPr rtl="0"/>
            <a:r>
              <a:rPr lang="nb-NO" dirty="0"/>
              <a:t>Rediger sidetittel</a:t>
            </a:r>
          </a:p>
        </p:txBody>
      </p:sp>
      <p:sp>
        <p:nvSpPr>
          <p:cNvPr id="10" name="Undertit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rtlCol="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nb-NO"/>
              <a:t>Undertittel</a:t>
            </a:r>
            <a:endParaRPr lang="nb-NO" dirty="0"/>
          </a:p>
        </p:txBody>
      </p:sp>
      <p:sp>
        <p:nvSpPr>
          <p:cNvPr id="3" name="Plassholder for innhold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2668686"/>
            <a:ext cx="5472000" cy="2999426"/>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b-NO"/>
              <a:t>Klikk for å redigere tekststiler</a:t>
            </a:r>
          </a:p>
          <a:p>
            <a:pPr lvl="1" rtl="0"/>
            <a:r>
              <a:rPr lang="nb-NO"/>
              <a:t>Andre nivå</a:t>
            </a:r>
          </a:p>
          <a:p>
            <a:pPr lvl="2" rtl="0"/>
            <a:r>
              <a:rPr lang="nb-NO"/>
              <a:t>Tredje nivå</a:t>
            </a:r>
          </a:p>
          <a:p>
            <a:pPr lvl="3" rtl="0"/>
            <a:r>
              <a:rPr lang="nb-NO"/>
              <a:t>Fjerde nivå</a:t>
            </a:r>
          </a:p>
          <a:p>
            <a:pPr lvl="4" rtl="0"/>
            <a:r>
              <a:rPr lang="nb-NO"/>
              <a:t>Femte nivå</a:t>
            </a:r>
            <a:endParaRPr lang="nb-NO" dirty="0"/>
          </a:p>
        </p:txBody>
      </p:sp>
      <p:sp>
        <p:nvSpPr>
          <p:cNvPr id="4" name="Plassholder for bunntekst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nb-NO"/>
              <a:t>Legge til en bunntekst</a:t>
            </a:r>
            <a:endParaRPr lang="nb-NO" dirty="0"/>
          </a:p>
        </p:txBody>
      </p:sp>
      <p:sp>
        <p:nvSpPr>
          <p:cNvPr id="5" name="Plassholder for lysbildenumm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nb-NO" smtClean="0"/>
              <a:pPr/>
              <a:t>‹#›</a:t>
            </a:fld>
            <a:endParaRPr lang="nb-NO" dirty="0"/>
          </a:p>
        </p:txBody>
      </p:sp>
      <p:sp>
        <p:nvSpPr>
          <p:cNvPr id="8" name="Rektangel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Tree>
    <p:extLst>
      <p:ext uri="{BB962C8B-B14F-4D97-AF65-F5344CB8AC3E}">
        <p14:creationId xmlns:p14="http://schemas.microsoft.com/office/powerpoint/2010/main" val="3993182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Inndelingslysbilde 1">
    <p:spTree>
      <p:nvGrpSpPr>
        <p:cNvPr id="1" name=""/>
        <p:cNvGrpSpPr/>
        <p:nvPr/>
      </p:nvGrpSpPr>
      <p:grpSpPr>
        <a:xfrm>
          <a:off x="0" y="0"/>
          <a:ext cx="0" cy="0"/>
          <a:chOff x="0" y="0"/>
          <a:chExt cx="0" cy="0"/>
        </a:xfrm>
      </p:grpSpPr>
      <p:sp>
        <p:nvSpPr>
          <p:cNvPr id="41" name="Plassholder for bild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nb-NO" dirty="0"/>
              <a:t>Sett inn eller dra-og-slipp </a:t>
            </a:r>
            <a:br>
              <a:rPr lang="nb-NO" dirty="0"/>
            </a:br>
            <a:r>
              <a:rPr lang="nb-NO" dirty="0"/>
              <a:t>bildet her</a:t>
            </a:r>
          </a:p>
        </p:txBody>
      </p:sp>
      <p:sp>
        <p:nvSpPr>
          <p:cNvPr id="2" name="Tit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rtl="0"/>
            <a:r>
              <a:rPr lang="nb-NO" dirty="0"/>
              <a:t>Klikk for å redigere inndelingsskiller</a:t>
            </a:r>
          </a:p>
        </p:txBody>
      </p:sp>
      <p:sp>
        <p:nvSpPr>
          <p:cNvPr id="7" name="Undertittel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rtlCol="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nb-NO"/>
              <a:t>Klikk for å redigere undertittelstil i malen</a:t>
            </a:r>
            <a:endParaRPr lang="nb-NO" dirty="0"/>
          </a:p>
        </p:txBody>
      </p:sp>
      <p:sp>
        <p:nvSpPr>
          <p:cNvPr id="4" name="Plassholder for bunntekst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nb-NO"/>
              <a:t>Legge til en bunntekst</a:t>
            </a:r>
            <a:endParaRPr lang="nb-NO" dirty="0"/>
          </a:p>
        </p:txBody>
      </p:sp>
      <p:sp>
        <p:nvSpPr>
          <p:cNvPr id="8" name="Rektangel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dirty="0"/>
          </a:p>
        </p:txBody>
      </p:sp>
      <p:sp>
        <p:nvSpPr>
          <p:cNvPr id="13" name="Rektangel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dirty="0"/>
          </a:p>
        </p:txBody>
      </p:sp>
      <p:sp>
        <p:nvSpPr>
          <p:cNvPr id="14" name="Rektangel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dirty="0"/>
          </a:p>
        </p:txBody>
      </p:sp>
      <p:sp>
        <p:nvSpPr>
          <p:cNvPr id="15" name="Rektangel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dirty="0"/>
          </a:p>
        </p:txBody>
      </p:sp>
      <p:sp>
        <p:nvSpPr>
          <p:cNvPr id="5" name="Plassholder for lysbildenumm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nb-NO" smtClean="0"/>
              <a:pPr/>
              <a:t>‹#›</a:t>
            </a:fld>
            <a:endParaRPr lang="nb-NO" dirty="0"/>
          </a:p>
        </p:txBody>
      </p:sp>
    </p:spTree>
    <p:extLst>
      <p:ext uri="{BB962C8B-B14F-4D97-AF65-F5344CB8AC3E}">
        <p14:creationId xmlns:p14="http://schemas.microsoft.com/office/powerpoint/2010/main" val="60123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b-NO"/>
              <a:t>Klikk for å redigere sidetittelen</a:t>
            </a:r>
            <a:endParaRPr lang="nb-NO" dirty="0"/>
          </a:p>
        </p:txBody>
      </p:sp>
      <p:sp>
        <p:nvSpPr>
          <p:cNvPr id="9" name="Undertit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b-NO"/>
              <a:t>Undertittel</a:t>
            </a:r>
            <a:endParaRPr lang="nb-NO" dirty="0"/>
          </a:p>
        </p:txBody>
      </p:sp>
      <p:sp>
        <p:nvSpPr>
          <p:cNvPr id="3" name="Plassholder for sammenligning venstre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515834"/>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b-NO"/>
              <a:t>Klikk for å redigere tekststiler</a:t>
            </a:r>
            <a:endParaRPr lang="nb-NO" dirty="0"/>
          </a:p>
        </p:txBody>
      </p:sp>
      <p:sp>
        <p:nvSpPr>
          <p:cNvPr id="4" name="Plassholder for innhold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b-NO"/>
              <a:t>Klikk for å redigere tekststiler</a:t>
            </a:r>
          </a:p>
          <a:p>
            <a:pPr lvl="1" rtl="0"/>
            <a:r>
              <a:rPr lang="nb-NO"/>
              <a:t>Andre nivå</a:t>
            </a:r>
          </a:p>
          <a:p>
            <a:pPr lvl="2" rtl="0"/>
            <a:r>
              <a:rPr lang="nb-NO"/>
              <a:t>Tredje nivå</a:t>
            </a:r>
          </a:p>
          <a:p>
            <a:pPr lvl="3" rtl="0"/>
            <a:r>
              <a:rPr lang="nb-NO"/>
              <a:t>Fjerde nivå</a:t>
            </a:r>
          </a:p>
          <a:p>
            <a:pPr lvl="4" rtl="0"/>
            <a:r>
              <a:rPr lang="nb-NO"/>
              <a:t>Femte nivå</a:t>
            </a:r>
            <a:endParaRPr lang="nb-NO" dirty="0"/>
          </a:p>
        </p:txBody>
      </p:sp>
      <p:sp>
        <p:nvSpPr>
          <p:cNvPr id="12" name="Plassholder for sammenligning venstre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300000" y="1516359"/>
            <a:ext cx="5472000" cy="358775"/>
          </a:xfrm>
        </p:spPr>
        <p:txBody>
          <a:bodyPr rtlCol="0"/>
          <a:lstStyle>
            <a:lvl1pPr marL="0" indent="0">
              <a:buNone/>
              <a:defRPr sz="2400" b="1"/>
            </a:lvl1pPr>
          </a:lstStyle>
          <a:p>
            <a:pPr lvl="0" rtl="0"/>
            <a:r>
              <a:rPr lang="nb-NO"/>
              <a:t>Klikk for å redigere tekststiler</a:t>
            </a:r>
            <a:endParaRPr lang="nb-NO" dirty="0"/>
          </a:p>
        </p:txBody>
      </p:sp>
      <p:sp>
        <p:nvSpPr>
          <p:cNvPr id="8" name="Plassholder for tekst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99887" y="2020359"/>
            <a:ext cx="5472113" cy="4170891"/>
          </a:xfrm>
        </p:spPr>
        <p:txBody>
          <a:bodyPr rtlCol="0"/>
          <a:lstStyle/>
          <a:p>
            <a:pPr lvl="0" rtl="0"/>
            <a:r>
              <a:rPr lang="nb-NO"/>
              <a:t>Klikk for å redigere tekststiler</a:t>
            </a:r>
          </a:p>
          <a:p>
            <a:pPr lvl="1" rtl="0"/>
            <a:r>
              <a:rPr lang="nb-NO"/>
              <a:t>Andre nivå</a:t>
            </a:r>
          </a:p>
          <a:p>
            <a:pPr lvl="2" rtl="0"/>
            <a:r>
              <a:rPr lang="nb-NO"/>
              <a:t>Tredje nivå</a:t>
            </a:r>
          </a:p>
          <a:p>
            <a:pPr lvl="3" rtl="0"/>
            <a:r>
              <a:rPr lang="nb-NO"/>
              <a:t>Fjerde nivå</a:t>
            </a:r>
          </a:p>
          <a:p>
            <a:pPr lvl="4" rtl="0"/>
            <a:r>
              <a:rPr lang="nb-NO"/>
              <a:t>Femte nivå</a:t>
            </a:r>
            <a:endParaRPr lang="nb-NO" dirty="0"/>
          </a:p>
        </p:txBody>
      </p:sp>
      <p:sp>
        <p:nvSpPr>
          <p:cNvPr id="5" name="Plassholder for bunntekst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nb-NO"/>
              <a:t>Legge til en bunntekst</a:t>
            </a:r>
            <a:endParaRPr lang="nb-NO" dirty="0"/>
          </a:p>
        </p:txBody>
      </p:sp>
      <p:sp>
        <p:nvSpPr>
          <p:cNvPr id="6" name="Plassholder for lysbildenumm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rtlCol="0"/>
          <a:lstStyle/>
          <a:p>
            <a:pPr rtl="0"/>
            <a:fld id="{19B51A1E-902D-48AF-9020-955120F399B6}" type="slidenum">
              <a:rPr lang="nb-NO" smtClean="0"/>
              <a:pPr/>
              <a:t>‹#›</a:t>
            </a:fld>
            <a:endParaRPr lang="nb-NO" dirty="0"/>
          </a:p>
        </p:txBody>
      </p:sp>
    </p:spTree>
    <p:extLst>
      <p:ext uri="{BB962C8B-B14F-4D97-AF65-F5344CB8AC3E}">
        <p14:creationId xmlns:p14="http://schemas.microsoft.com/office/powerpoint/2010/main" val="2621973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usen takk">
    <p:spTree>
      <p:nvGrpSpPr>
        <p:cNvPr id="1" name=""/>
        <p:cNvGrpSpPr/>
        <p:nvPr/>
      </p:nvGrpSpPr>
      <p:grpSpPr>
        <a:xfrm>
          <a:off x="0" y="0"/>
          <a:ext cx="0" cy="0"/>
          <a:chOff x="0" y="0"/>
          <a:chExt cx="0" cy="0"/>
        </a:xfrm>
      </p:grpSpPr>
      <p:sp>
        <p:nvSpPr>
          <p:cNvPr id="41" name="Plassholder for bild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nb-NO"/>
              <a:t>Sett inn eller dra-og-slipp bildet her</a:t>
            </a:r>
            <a:endParaRPr lang="nb-NO" dirty="0"/>
          </a:p>
        </p:txBody>
      </p:sp>
      <p:sp>
        <p:nvSpPr>
          <p:cNvPr id="2" name="Tit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rtl="0"/>
            <a:r>
              <a:rPr lang="nb-NO"/>
              <a:t>Tusen takk</a:t>
            </a:r>
            <a:endParaRPr lang="nb-NO" dirty="0"/>
          </a:p>
        </p:txBody>
      </p:sp>
      <p:sp>
        <p:nvSpPr>
          <p:cNvPr id="9" name="Plassholder for tekst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rtlCol="0" anchor="ctr"/>
          <a:lstStyle>
            <a:lvl1pPr marL="0" indent="0" algn="r">
              <a:buNone/>
              <a:defRPr sz="13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nb-NO"/>
              <a:t>Fullt navn</a:t>
            </a:r>
            <a:endParaRPr lang="nb-NO" dirty="0"/>
          </a:p>
        </p:txBody>
      </p:sp>
      <p:sp>
        <p:nvSpPr>
          <p:cNvPr id="10" name="Plassholder for tekst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rtlCol="0" anchor="ctr"/>
          <a:lstStyle>
            <a:lvl1pPr marL="0" indent="0" algn="r">
              <a:buNone/>
              <a:defRPr sz="13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nb-NO"/>
              <a:t>Telefonnummer</a:t>
            </a:r>
            <a:endParaRPr lang="nb-NO" dirty="0"/>
          </a:p>
        </p:txBody>
      </p:sp>
      <p:sp>
        <p:nvSpPr>
          <p:cNvPr id="11" name="Plassholder for tekst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rtlCol="0" anchor="ctr"/>
          <a:lstStyle>
            <a:lvl1pPr marL="0" indent="0" algn="r">
              <a:buNone/>
              <a:defRPr sz="13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nb-NO"/>
              <a:t>E-postadresse eller brukernavn for sosiale medier</a:t>
            </a:r>
            <a:endParaRPr lang="nb-NO" dirty="0"/>
          </a:p>
        </p:txBody>
      </p:sp>
      <p:sp>
        <p:nvSpPr>
          <p:cNvPr id="12" name="Plassholder for tekst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rtlCol="0" anchor="ctr"/>
          <a:lstStyle>
            <a:lvl1pPr marL="0" indent="0" algn="r">
              <a:buNone/>
              <a:defRPr sz="13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nb-NO"/>
              <a:t>Firmanettsted</a:t>
            </a:r>
            <a:endParaRPr lang="nb-NO" dirty="0"/>
          </a:p>
        </p:txBody>
      </p:sp>
      <p:sp>
        <p:nvSpPr>
          <p:cNvPr id="15" name="Rektangel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dirty="0"/>
          </a:p>
        </p:txBody>
      </p:sp>
      <p:sp>
        <p:nvSpPr>
          <p:cNvPr id="14" name="Rektangel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dirty="0"/>
          </a:p>
        </p:txBody>
      </p:sp>
      <p:sp>
        <p:nvSpPr>
          <p:cNvPr id="13" name="Rektangel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dirty="0"/>
          </a:p>
        </p:txBody>
      </p:sp>
      <p:sp>
        <p:nvSpPr>
          <p:cNvPr id="8" name="Rektangel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dirty="0"/>
          </a:p>
        </p:txBody>
      </p:sp>
      <p:sp>
        <p:nvSpPr>
          <p:cNvPr id="5" name="Plassholder for lysbildenumm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rtlCol="0"/>
          <a:lstStyle/>
          <a:p>
            <a:pPr rtl="0"/>
            <a:fld id="{19B51A1E-902D-48AF-9020-955120F399B6}" type="slidenum">
              <a:rPr lang="nb-NO" smtClean="0"/>
              <a:pPr/>
              <a:t>‹#›</a:t>
            </a:fld>
            <a:endParaRPr lang="nb-NO" dirty="0"/>
          </a:p>
        </p:txBody>
      </p:sp>
    </p:spTree>
    <p:extLst>
      <p:ext uri="{BB962C8B-B14F-4D97-AF65-F5344CB8AC3E}">
        <p14:creationId xmlns:p14="http://schemas.microsoft.com/office/powerpoint/2010/main" val="2597563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ED22AF-EEC8-841E-6C29-53BBD47A4DF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9293BFB-52F9-75F1-4A50-933FD45C36F2}"/>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41BD504-AF03-6D9C-4473-E483696699C2}"/>
              </a:ext>
            </a:extLst>
          </p:cNvPr>
          <p:cNvSpPr>
            <a:spLocks noGrp="1"/>
          </p:cNvSpPr>
          <p:nvPr>
            <p:ph type="dt" sz="half" idx="10"/>
          </p:nvPr>
        </p:nvSpPr>
        <p:spPr/>
        <p:txBody>
          <a:bodyPr/>
          <a:lstStyle/>
          <a:p>
            <a:fld id="{17569D65-5D95-48DA-9A72-D0D777628547}" type="datetimeFigureOut">
              <a:rPr lang="nb-NO" smtClean="0"/>
              <a:t>19.04.2024</a:t>
            </a:fld>
            <a:endParaRPr lang="nb-NO"/>
          </a:p>
        </p:txBody>
      </p:sp>
      <p:sp>
        <p:nvSpPr>
          <p:cNvPr id="5" name="Plassholder for bunntekst 4">
            <a:extLst>
              <a:ext uri="{FF2B5EF4-FFF2-40B4-BE49-F238E27FC236}">
                <a16:creationId xmlns:a16="http://schemas.microsoft.com/office/drawing/2014/main" id="{30CA670B-2FA5-61E3-ACCC-4D0A1D2814D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1E6B9EB-D7AC-3194-7335-569698F8DC58}"/>
              </a:ext>
            </a:extLst>
          </p:cNvPr>
          <p:cNvSpPr>
            <a:spLocks noGrp="1"/>
          </p:cNvSpPr>
          <p:nvPr>
            <p:ph type="sldNum" sz="quarter" idx="12"/>
          </p:nvPr>
        </p:nvSpPr>
        <p:spPr/>
        <p:txBody>
          <a:bodyPr/>
          <a:lstStyle/>
          <a:p>
            <a:fld id="{36F21CCD-D3FF-4338-B7FE-D607DCAB6658}" type="slidenum">
              <a:rPr lang="nb-NO" smtClean="0"/>
              <a:t>‹#›</a:t>
            </a:fld>
            <a:endParaRPr lang="nb-NO"/>
          </a:p>
        </p:txBody>
      </p:sp>
    </p:spTree>
    <p:extLst>
      <p:ext uri="{BB962C8B-B14F-4D97-AF65-F5344CB8AC3E}">
        <p14:creationId xmlns:p14="http://schemas.microsoft.com/office/powerpoint/2010/main" val="3721089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BBEA57-5427-2B6B-16F1-9E86003C224F}"/>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088AF7C7-1A26-AD28-999A-952DFF0CBF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5C8274A0-8C56-A962-E257-B3CD4C9AE453}"/>
              </a:ext>
            </a:extLst>
          </p:cNvPr>
          <p:cNvSpPr>
            <a:spLocks noGrp="1"/>
          </p:cNvSpPr>
          <p:nvPr>
            <p:ph type="dt" sz="half" idx="10"/>
          </p:nvPr>
        </p:nvSpPr>
        <p:spPr/>
        <p:txBody>
          <a:bodyPr/>
          <a:lstStyle/>
          <a:p>
            <a:fld id="{17569D65-5D95-48DA-9A72-D0D777628547}" type="datetimeFigureOut">
              <a:rPr lang="nb-NO" smtClean="0"/>
              <a:t>19.04.2024</a:t>
            </a:fld>
            <a:endParaRPr lang="nb-NO"/>
          </a:p>
        </p:txBody>
      </p:sp>
      <p:sp>
        <p:nvSpPr>
          <p:cNvPr id="5" name="Plassholder for bunntekst 4">
            <a:extLst>
              <a:ext uri="{FF2B5EF4-FFF2-40B4-BE49-F238E27FC236}">
                <a16:creationId xmlns:a16="http://schemas.microsoft.com/office/drawing/2014/main" id="{D94E678C-CF96-4C07-E64D-2D109F27F71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2B08378-0049-FC88-DC8C-58C3DC31C0F3}"/>
              </a:ext>
            </a:extLst>
          </p:cNvPr>
          <p:cNvSpPr>
            <a:spLocks noGrp="1"/>
          </p:cNvSpPr>
          <p:nvPr>
            <p:ph type="sldNum" sz="quarter" idx="12"/>
          </p:nvPr>
        </p:nvSpPr>
        <p:spPr/>
        <p:txBody>
          <a:bodyPr/>
          <a:lstStyle/>
          <a:p>
            <a:fld id="{36F21CCD-D3FF-4338-B7FE-D607DCAB6658}" type="slidenum">
              <a:rPr lang="nb-NO" smtClean="0"/>
              <a:t>‹#›</a:t>
            </a:fld>
            <a:endParaRPr lang="nb-NO"/>
          </a:p>
        </p:txBody>
      </p:sp>
    </p:spTree>
    <p:extLst>
      <p:ext uri="{BB962C8B-B14F-4D97-AF65-F5344CB8AC3E}">
        <p14:creationId xmlns:p14="http://schemas.microsoft.com/office/powerpoint/2010/main" val="618973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2049FE3-9CB2-0317-A7F0-72082CC00E6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8118B61-1377-1F7F-CC9F-A873067D68D8}"/>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8F32A4F-C81D-6E17-3254-EC81A3AA424E}"/>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7BFB734C-8F59-6A12-1AC4-2EDD318E48FA}"/>
              </a:ext>
            </a:extLst>
          </p:cNvPr>
          <p:cNvSpPr>
            <a:spLocks noGrp="1"/>
          </p:cNvSpPr>
          <p:nvPr>
            <p:ph type="dt" sz="half" idx="10"/>
          </p:nvPr>
        </p:nvSpPr>
        <p:spPr/>
        <p:txBody>
          <a:bodyPr/>
          <a:lstStyle/>
          <a:p>
            <a:fld id="{17569D65-5D95-48DA-9A72-D0D777628547}" type="datetimeFigureOut">
              <a:rPr lang="nb-NO" smtClean="0"/>
              <a:t>19.04.2024</a:t>
            </a:fld>
            <a:endParaRPr lang="nb-NO"/>
          </a:p>
        </p:txBody>
      </p:sp>
      <p:sp>
        <p:nvSpPr>
          <p:cNvPr id="6" name="Plassholder for bunntekst 5">
            <a:extLst>
              <a:ext uri="{FF2B5EF4-FFF2-40B4-BE49-F238E27FC236}">
                <a16:creationId xmlns:a16="http://schemas.microsoft.com/office/drawing/2014/main" id="{A01B6807-8F66-8762-8194-E2F6FE072F7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1D742AC-10DA-92C0-F77E-E3241EDF9B57}"/>
              </a:ext>
            </a:extLst>
          </p:cNvPr>
          <p:cNvSpPr>
            <a:spLocks noGrp="1"/>
          </p:cNvSpPr>
          <p:nvPr>
            <p:ph type="sldNum" sz="quarter" idx="12"/>
          </p:nvPr>
        </p:nvSpPr>
        <p:spPr/>
        <p:txBody>
          <a:bodyPr/>
          <a:lstStyle/>
          <a:p>
            <a:fld id="{36F21CCD-D3FF-4338-B7FE-D607DCAB6658}" type="slidenum">
              <a:rPr lang="nb-NO" smtClean="0"/>
              <a:t>‹#›</a:t>
            </a:fld>
            <a:endParaRPr lang="nb-NO"/>
          </a:p>
        </p:txBody>
      </p:sp>
    </p:spTree>
    <p:extLst>
      <p:ext uri="{BB962C8B-B14F-4D97-AF65-F5344CB8AC3E}">
        <p14:creationId xmlns:p14="http://schemas.microsoft.com/office/powerpoint/2010/main" val="3377904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561147-85D6-DDDA-39B8-70D9E01DC2F1}"/>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A6E555CD-64DD-B6FE-852C-F2FCBD44B7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67B9D2D5-0E77-0ED2-C410-673FE66DFC72}"/>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5F2561A-90DC-CA57-A329-93B1A6C563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6013D8D5-E878-AED9-B227-400D58865B47}"/>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97B110A6-B64F-AB68-22D1-5E0DA0A25EF8}"/>
              </a:ext>
            </a:extLst>
          </p:cNvPr>
          <p:cNvSpPr>
            <a:spLocks noGrp="1"/>
          </p:cNvSpPr>
          <p:nvPr>
            <p:ph type="dt" sz="half" idx="10"/>
          </p:nvPr>
        </p:nvSpPr>
        <p:spPr/>
        <p:txBody>
          <a:bodyPr/>
          <a:lstStyle/>
          <a:p>
            <a:fld id="{17569D65-5D95-48DA-9A72-D0D777628547}" type="datetimeFigureOut">
              <a:rPr lang="nb-NO" smtClean="0"/>
              <a:t>19.04.2024</a:t>
            </a:fld>
            <a:endParaRPr lang="nb-NO"/>
          </a:p>
        </p:txBody>
      </p:sp>
      <p:sp>
        <p:nvSpPr>
          <p:cNvPr id="8" name="Plassholder for bunntekst 7">
            <a:extLst>
              <a:ext uri="{FF2B5EF4-FFF2-40B4-BE49-F238E27FC236}">
                <a16:creationId xmlns:a16="http://schemas.microsoft.com/office/drawing/2014/main" id="{6FB6B45B-5DFF-5C34-B01B-6DF7773B2E14}"/>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8A50D3A5-E359-01CA-58F4-6FD1137C0913}"/>
              </a:ext>
            </a:extLst>
          </p:cNvPr>
          <p:cNvSpPr>
            <a:spLocks noGrp="1"/>
          </p:cNvSpPr>
          <p:nvPr>
            <p:ph type="sldNum" sz="quarter" idx="12"/>
          </p:nvPr>
        </p:nvSpPr>
        <p:spPr/>
        <p:txBody>
          <a:bodyPr/>
          <a:lstStyle/>
          <a:p>
            <a:fld id="{36F21CCD-D3FF-4338-B7FE-D607DCAB6658}" type="slidenum">
              <a:rPr lang="nb-NO" smtClean="0"/>
              <a:t>‹#›</a:t>
            </a:fld>
            <a:endParaRPr lang="nb-NO"/>
          </a:p>
        </p:txBody>
      </p:sp>
    </p:spTree>
    <p:extLst>
      <p:ext uri="{BB962C8B-B14F-4D97-AF65-F5344CB8AC3E}">
        <p14:creationId xmlns:p14="http://schemas.microsoft.com/office/powerpoint/2010/main" val="4040867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3A6660-28AE-7B95-F681-B31122A22CE1}"/>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BF6C782B-2769-D146-E443-A5EB3220D2E6}"/>
              </a:ext>
            </a:extLst>
          </p:cNvPr>
          <p:cNvSpPr>
            <a:spLocks noGrp="1"/>
          </p:cNvSpPr>
          <p:nvPr>
            <p:ph type="dt" sz="half" idx="10"/>
          </p:nvPr>
        </p:nvSpPr>
        <p:spPr/>
        <p:txBody>
          <a:bodyPr/>
          <a:lstStyle/>
          <a:p>
            <a:fld id="{17569D65-5D95-48DA-9A72-D0D777628547}" type="datetimeFigureOut">
              <a:rPr lang="nb-NO" smtClean="0"/>
              <a:t>19.04.2024</a:t>
            </a:fld>
            <a:endParaRPr lang="nb-NO"/>
          </a:p>
        </p:txBody>
      </p:sp>
      <p:sp>
        <p:nvSpPr>
          <p:cNvPr id="4" name="Plassholder for bunntekst 3">
            <a:extLst>
              <a:ext uri="{FF2B5EF4-FFF2-40B4-BE49-F238E27FC236}">
                <a16:creationId xmlns:a16="http://schemas.microsoft.com/office/drawing/2014/main" id="{A3129F75-79C1-346F-15B4-D8F221F9F92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9BD7A007-67D2-8745-FDCF-5DD7AC2F2FA2}"/>
              </a:ext>
            </a:extLst>
          </p:cNvPr>
          <p:cNvSpPr>
            <a:spLocks noGrp="1"/>
          </p:cNvSpPr>
          <p:nvPr>
            <p:ph type="sldNum" sz="quarter" idx="12"/>
          </p:nvPr>
        </p:nvSpPr>
        <p:spPr/>
        <p:txBody>
          <a:bodyPr/>
          <a:lstStyle/>
          <a:p>
            <a:fld id="{36F21CCD-D3FF-4338-B7FE-D607DCAB6658}" type="slidenum">
              <a:rPr lang="nb-NO" smtClean="0"/>
              <a:t>‹#›</a:t>
            </a:fld>
            <a:endParaRPr lang="nb-NO"/>
          </a:p>
        </p:txBody>
      </p:sp>
    </p:spTree>
    <p:extLst>
      <p:ext uri="{BB962C8B-B14F-4D97-AF65-F5344CB8AC3E}">
        <p14:creationId xmlns:p14="http://schemas.microsoft.com/office/powerpoint/2010/main" val="2508536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4ED654D-5ED4-90AF-A76F-85DE9822A4B3}"/>
              </a:ext>
            </a:extLst>
          </p:cNvPr>
          <p:cNvSpPr>
            <a:spLocks noGrp="1"/>
          </p:cNvSpPr>
          <p:nvPr>
            <p:ph type="dt" sz="half" idx="10"/>
          </p:nvPr>
        </p:nvSpPr>
        <p:spPr/>
        <p:txBody>
          <a:bodyPr/>
          <a:lstStyle/>
          <a:p>
            <a:fld id="{17569D65-5D95-48DA-9A72-D0D777628547}" type="datetimeFigureOut">
              <a:rPr lang="nb-NO" smtClean="0"/>
              <a:t>19.04.2024</a:t>
            </a:fld>
            <a:endParaRPr lang="nb-NO"/>
          </a:p>
        </p:txBody>
      </p:sp>
      <p:sp>
        <p:nvSpPr>
          <p:cNvPr id="3" name="Plassholder for bunntekst 2">
            <a:extLst>
              <a:ext uri="{FF2B5EF4-FFF2-40B4-BE49-F238E27FC236}">
                <a16:creationId xmlns:a16="http://schemas.microsoft.com/office/drawing/2014/main" id="{17D1634B-729E-29DD-141B-D06832AB77A1}"/>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72808ECB-0682-2F7E-3AC0-618F295B8E5B}"/>
              </a:ext>
            </a:extLst>
          </p:cNvPr>
          <p:cNvSpPr>
            <a:spLocks noGrp="1"/>
          </p:cNvSpPr>
          <p:nvPr>
            <p:ph type="sldNum" sz="quarter" idx="12"/>
          </p:nvPr>
        </p:nvSpPr>
        <p:spPr/>
        <p:txBody>
          <a:bodyPr/>
          <a:lstStyle/>
          <a:p>
            <a:fld id="{36F21CCD-D3FF-4338-B7FE-D607DCAB6658}" type="slidenum">
              <a:rPr lang="nb-NO" smtClean="0"/>
              <a:t>‹#›</a:t>
            </a:fld>
            <a:endParaRPr lang="nb-NO"/>
          </a:p>
        </p:txBody>
      </p:sp>
    </p:spTree>
    <p:extLst>
      <p:ext uri="{BB962C8B-B14F-4D97-AF65-F5344CB8AC3E}">
        <p14:creationId xmlns:p14="http://schemas.microsoft.com/office/powerpoint/2010/main" val="2817912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320090-0CCC-3AE0-B733-EC79C7BAA0F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3E39954A-BC33-5AFD-E7A0-E81EE3DC87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6F05C29-5032-AEB6-C0AC-8F4FD5DF5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2E1ED24-F44B-96A8-003A-9170055094F2}"/>
              </a:ext>
            </a:extLst>
          </p:cNvPr>
          <p:cNvSpPr>
            <a:spLocks noGrp="1"/>
          </p:cNvSpPr>
          <p:nvPr>
            <p:ph type="dt" sz="half" idx="10"/>
          </p:nvPr>
        </p:nvSpPr>
        <p:spPr/>
        <p:txBody>
          <a:bodyPr/>
          <a:lstStyle/>
          <a:p>
            <a:fld id="{17569D65-5D95-48DA-9A72-D0D777628547}" type="datetimeFigureOut">
              <a:rPr lang="nb-NO" smtClean="0"/>
              <a:t>19.04.2024</a:t>
            </a:fld>
            <a:endParaRPr lang="nb-NO"/>
          </a:p>
        </p:txBody>
      </p:sp>
      <p:sp>
        <p:nvSpPr>
          <p:cNvPr id="6" name="Plassholder for bunntekst 5">
            <a:extLst>
              <a:ext uri="{FF2B5EF4-FFF2-40B4-BE49-F238E27FC236}">
                <a16:creationId xmlns:a16="http://schemas.microsoft.com/office/drawing/2014/main" id="{34B61FFF-809D-C8BA-F370-2EB16FE5544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29486B2-1FB5-1574-DD14-13BD9FBF11AB}"/>
              </a:ext>
            </a:extLst>
          </p:cNvPr>
          <p:cNvSpPr>
            <a:spLocks noGrp="1"/>
          </p:cNvSpPr>
          <p:nvPr>
            <p:ph type="sldNum" sz="quarter" idx="12"/>
          </p:nvPr>
        </p:nvSpPr>
        <p:spPr/>
        <p:txBody>
          <a:bodyPr/>
          <a:lstStyle/>
          <a:p>
            <a:fld id="{36F21CCD-D3FF-4338-B7FE-D607DCAB6658}" type="slidenum">
              <a:rPr lang="nb-NO" smtClean="0"/>
              <a:t>‹#›</a:t>
            </a:fld>
            <a:endParaRPr lang="nb-NO"/>
          </a:p>
        </p:txBody>
      </p:sp>
    </p:spTree>
    <p:extLst>
      <p:ext uri="{BB962C8B-B14F-4D97-AF65-F5344CB8AC3E}">
        <p14:creationId xmlns:p14="http://schemas.microsoft.com/office/powerpoint/2010/main" val="3951846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2EA65C-0C3F-0E60-9154-06287421353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49E0EE3-AB25-9D1C-63AA-E1C03F57E4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6626CF3-0A4A-FF5F-FAF4-B34C5EC608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9690101-EC9D-FE4A-19BD-6F5D51A92A73}"/>
              </a:ext>
            </a:extLst>
          </p:cNvPr>
          <p:cNvSpPr>
            <a:spLocks noGrp="1"/>
          </p:cNvSpPr>
          <p:nvPr>
            <p:ph type="dt" sz="half" idx="10"/>
          </p:nvPr>
        </p:nvSpPr>
        <p:spPr/>
        <p:txBody>
          <a:bodyPr/>
          <a:lstStyle/>
          <a:p>
            <a:fld id="{17569D65-5D95-48DA-9A72-D0D777628547}" type="datetimeFigureOut">
              <a:rPr lang="nb-NO" smtClean="0"/>
              <a:t>19.04.2024</a:t>
            </a:fld>
            <a:endParaRPr lang="nb-NO"/>
          </a:p>
        </p:txBody>
      </p:sp>
      <p:sp>
        <p:nvSpPr>
          <p:cNvPr id="6" name="Plassholder for bunntekst 5">
            <a:extLst>
              <a:ext uri="{FF2B5EF4-FFF2-40B4-BE49-F238E27FC236}">
                <a16:creationId xmlns:a16="http://schemas.microsoft.com/office/drawing/2014/main" id="{CE8B753C-03F9-8734-312A-9CB4941CC41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19FE8AC-1E88-247C-3637-01048EB4EE7F}"/>
              </a:ext>
            </a:extLst>
          </p:cNvPr>
          <p:cNvSpPr>
            <a:spLocks noGrp="1"/>
          </p:cNvSpPr>
          <p:nvPr>
            <p:ph type="sldNum" sz="quarter" idx="12"/>
          </p:nvPr>
        </p:nvSpPr>
        <p:spPr/>
        <p:txBody>
          <a:bodyPr/>
          <a:lstStyle/>
          <a:p>
            <a:fld id="{36F21CCD-D3FF-4338-B7FE-D607DCAB6658}" type="slidenum">
              <a:rPr lang="nb-NO" smtClean="0"/>
              <a:t>‹#›</a:t>
            </a:fld>
            <a:endParaRPr lang="nb-NO"/>
          </a:p>
        </p:txBody>
      </p:sp>
    </p:spTree>
    <p:extLst>
      <p:ext uri="{BB962C8B-B14F-4D97-AF65-F5344CB8AC3E}">
        <p14:creationId xmlns:p14="http://schemas.microsoft.com/office/powerpoint/2010/main" val="2395950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D447F070-4A8B-49EF-11FC-38BB9192B0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D86CB5A-869F-29E9-88FB-4819329E62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D5AA151-73D3-E974-B11F-07725A686A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569D65-5D95-48DA-9A72-D0D777628547}" type="datetimeFigureOut">
              <a:rPr lang="nb-NO" smtClean="0"/>
              <a:t>19.04.2024</a:t>
            </a:fld>
            <a:endParaRPr lang="nb-NO"/>
          </a:p>
        </p:txBody>
      </p:sp>
      <p:sp>
        <p:nvSpPr>
          <p:cNvPr id="5" name="Plassholder for bunntekst 4">
            <a:extLst>
              <a:ext uri="{FF2B5EF4-FFF2-40B4-BE49-F238E27FC236}">
                <a16:creationId xmlns:a16="http://schemas.microsoft.com/office/drawing/2014/main" id="{230A04AE-0D12-BEA0-37EB-4B047F86CC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07097E64-23E1-07A9-112F-9F75EAA786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21CCD-D3FF-4338-B7FE-D607DCAB6658}" type="slidenum">
              <a:rPr lang="nb-NO" smtClean="0"/>
              <a:t>‹#›</a:t>
            </a:fld>
            <a:endParaRPr lang="nb-NO"/>
          </a:p>
        </p:txBody>
      </p:sp>
    </p:spTree>
    <p:extLst>
      <p:ext uri="{BB962C8B-B14F-4D97-AF65-F5344CB8AC3E}">
        <p14:creationId xmlns:p14="http://schemas.microsoft.com/office/powerpoint/2010/main" val="2158697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3.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7.sv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30.sv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svg"/><Relationship Id="rId12"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1.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1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hyperlink" Target="http://www.konfliktl&#248;sning.dk/"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0000"/>
            </a:gs>
            <a:gs pos="26000">
              <a:schemeClr val="bg1"/>
            </a:gs>
          </a:gsLst>
          <a:lin ang="12600000" scaled="0"/>
        </a:gradFill>
        <a:effectLst/>
      </p:bgPr>
    </p:bg>
    <p:spTree>
      <p:nvGrpSpPr>
        <p:cNvPr id="1" name=""/>
        <p:cNvGrpSpPr/>
        <p:nvPr/>
      </p:nvGrpSpPr>
      <p:grpSpPr>
        <a:xfrm>
          <a:off x="0" y="0"/>
          <a:ext cx="0" cy="0"/>
          <a:chOff x="0" y="0"/>
          <a:chExt cx="0" cy="0"/>
        </a:xfrm>
      </p:grpSpPr>
      <p:pic>
        <p:nvPicPr>
          <p:cNvPr id="12" name="Plassholder for bilde 11" descr="Personer som står bak hverandre">
            <a:extLst>
              <a:ext uri="{FF2B5EF4-FFF2-40B4-BE49-F238E27FC236}">
                <a16:creationId xmlns:a16="http://schemas.microsoft.com/office/drawing/2014/main" id="{AA8A1CBA-9BB5-2246-9F4B-98EAD7C9015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923" r="12923"/>
          <a:stretch/>
        </p:blipFill>
        <p:spPr>
          <a:xfrm>
            <a:off x="-1" y="0"/>
            <a:ext cx="7572363" cy="6804025"/>
          </a:xfrm>
          <a:scene3d>
            <a:camera prst="orthographicFront">
              <a:rot lat="0" lon="0" rev="0"/>
            </a:camera>
            <a:lightRig rig="threePt" dir="t"/>
          </a:scene3d>
        </p:spPr>
      </p:pic>
      <p:sp>
        <p:nvSpPr>
          <p:cNvPr id="3" name="Tittel 2">
            <a:extLst>
              <a:ext uri="{FF2B5EF4-FFF2-40B4-BE49-F238E27FC236}">
                <a16:creationId xmlns:a16="http://schemas.microsoft.com/office/drawing/2014/main" id="{200B3D2B-613A-41BE-987D-E6A1324B456D}"/>
              </a:ext>
            </a:extLst>
          </p:cNvPr>
          <p:cNvSpPr>
            <a:spLocks noGrp="1"/>
          </p:cNvSpPr>
          <p:nvPr>
            <p:ph type="ctrTitle"/>
          </p:nvPr>
        </p:nvSpPr>
        <p:spPr>
          <a:xfrm>
            <a:off x="6096000" y="2811053"/>
            <a:ext cx="6096000" cy="1261295"/>
          </a:xfrm>
          <a:gradFill>
            <a:gsLst>
              <a:gs pos="0">
                <a:srgbClr val="FF0000"/>
              </a:gs>
              <a:gs pos="36000">
                <a:schemeClr val="bg1"/>
              </a:gs>
            </a:gsLst>
            <a:lin ang="12600000" scaled="0"/>
          </a:gradFill>
        </p:spPr>
        <p:txBody>
          <a:bodyPr rtlCol="0"/>
          <a:lstStyle/>
          <a:p>
            <a:pPr rtl="0"/>
            <a:r>
              <a:rPr lang="nb-NO" sz="6000" noProof="1"/>
              <a:t>Konflikthåndtering</a:t>
            </a:r>
          </a:p>
        </p:txBody>
      </p:sp>
      <p:sp>
        <p:nvSpPr>
          <p:cNvPr id="4" name="Undertittel 3">
            <a:extLst>
              <a:ext uri="{FF2B5EF4-FFF2-40B4-BE49-F238E27FC236}">
                <a16:creationId xmlns:a16="http://schemas.microsoft.com/office/drawing/2014/main" id="{4772945D-CA91-4CFE-8EB7-941C7618C994}"/>
              </a:ext>
            </a:extLst>
          </p:cNvPr>
          <p:cNvSpPr>
            <a:spLocks noGrp="1"/>
          </p:cNvSpPr>
          <p:nvPr>
            <p:ph type="subTitle" idx="1"/>
          </p:nvPr>
        </p:nvSpPr>
        <p:spPr>
          <a:xfrm>
            <a:off x="6096000" y="4072348"/>
            <a:ext cx="6096000" cy="580921"/>
          </a:xfrm>
        </p:spPr>
        <p:txBody>
          <a:bodyPr rtlCol="0"/>
          <a:lstStyle/>
          <a:p>
            <a:pPr rtl="0"/>
            <a:r>
              <a:rPr lang="nb-NO" noProof="1"/>
              <a:t>Ida Fagerland, Rådgiver SiO Foreninger</a:t>
            </a:r>
          </a:p>
        </p:txBody>
      </p:sp>
      <p:pic>
        <p:nvPicPr>
          <p:cNvPr id="2" name="Picture 6">
            <a:extLst>
              <a:ext uri="{FF2B5EF4-FFF2-40B4-BE49-F238E27FC236}">
                <a16:creationId xmlns:a16="http://schemas.microsoft.com/office/drawing/2014/main" id="{E7DA76E9-1E67-7529-8D45-AD9F5EDAA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6920" y="-92279"/>
            <a:ext cx="2682069" cy="1289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923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4000">
              <a:schemeClr val="bg1"/>
            </a:gs>
          </a:gsLst>
          <a:lin ang="12600000" scaled="0"/>
        </a:gradFill>
        <a:effectLst/>
      </p:bgPr>
    </p:bg>
    <p:spTree>
      <p:nvGrpSpPr>
        <p:cNvPr id="1" name=""/>
        <p:cNvGrpSpPr/>
        <p:nvPr/>
      </p:nvGrpSpPr>
      <p:grpSpPr>
        <a:xfrm>
          <a:off x="0" y="0"/>
          <a:ext cx="0" cy="0"/>
          <a:chOff x="0" y="0"/>
          <a:chExt cx="0" cy="0"/>
        </a:xfrm>
      </p:grpSpPr>
      <p:sp>
        <p:nvSpPr>
          <p:cNvPr id="18" name="Tittel 1">
            <a:extLst>
              <a:ext uri="{FF2B5EF4-FFF2-40B4-BE49-F238E27FC236}">
                <a16:creationId xmlns:a16="http://schemas.microsoft.com/office/drawing/2014/main" id="{99CB8381-99A6-6AFF-0ACA-6E5676599E16}"/>
              </a:ext>
            </a:extLst>
          </p:cNvPr>
          <p:cNvSpPr>
            <a:spLocks noGrp="1"/>
          </p:cNvSpPr>
          <p:nvPr>
            <p:ph type="title"/>
          </p:nvPr>
        </p:nvSpPr>
        <p:spPr>
          <a:xfrm>
            <a:off x="432000" y="595762"/>
            <a:ext cx="9169198" cy="432000"/>
          </a:xfrm>
        </p:spPr>
        <p:txBody>
          <a:bodyPr rtlCol="0">
            <a:normAutofit fontScale="90000"/>
          </a:bodyPr>
          <a:lstStyle/>
          <a:p>
            <a:pPr rtl="0"/>
            <a:r>
              <a:rPr lang="nb-NO" sz="4800" b="1" dirty="0">
                <a:solidFill>
                  <a:srgbClr val="FF0000"/>
                </a:solidFill>
                <a:latin typeface="+mn-lt"/>
              </a:rPr>
              <a:t>Rød </a:t>
            </a:r>
            <a:r>
              <a:rPr lang="nb-NO" sz="4800" b="1" dirty="0">
                <a:solidFill>
                  <a:schemeClr val="tx1"/>
                </a:solidFill>
                <a:latin typeface="+mn-lt"/>
              </a:rPr>
              <a:t>konflikt – innstilt på krig</a:t>
            </a:r>
          </a:p>
        </p:txBody>
      </p:sp>
      <p:sp>
        <p:nvSpPr>
          <p:cNvPr id="19" name="Rektangel 18" descr="Uthevingsblokk venstre">
            <a:extLst>
              <a:ext uri="{FF2B5EF4-FFF2-40B4-BE49-F238E27FC236}">
                <a16:creationId xmlns:a16="http://schemas.microsoft.com/office/drawing/2014/main" id="{1C0C5E1D-D5D6-4A1C-EEFF-ED666B10A391}"/>
              </a:ext>
              <a:ext uri="{C183D7F6-B498-43B3-948B-1728B52AA6E4}">
                <adec:decorative xmlns:adec="http://schemas.microsoft.com/office/drawing/2017/decorative" val="1"/>
              </a:ext>
            </a:extLst>
          </p:cNvPr>
          <p:cNvSpPr/>
          <p:nvPr/>
        </p:nvSpPr>
        <p:spPr>
          <a:xfrm flipV="1">
            <a:off x="492617" y="1148450"/>
            <a:ext cx="8963922"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2" name="TekstSylinder 1">
            <a:extLst>
              <a:ext uri="{FF2B5EF4-FFF2-40B4-BE49-F238E27FC236}">
                <a16:creationId xmlns:a16="http://schemas.microsoft.com/office/drawing/2014/main" id="{86BF4653-2257-B021-D509-5CB3FB57E3F3}"/>
              </a:ext>
            </a:extLst>
          </p:cNvPr>
          <p:cNvSpPr txBox="1"/>
          <p:nvPr/>
        </p:nvSpPr>
        <p:spPr>
          <a:xfrm>
            <a:off x="432000" y="1314857"/>
            <a:ext cx="9542510" cy="5201424"/>
          </a:xfrm>
          <a:prstGeom prst="rect">
            <a:avLst/>
          </a:prstGeom>
          <a:noFill/>
        </p:spPr>
        <p:txBody>
          <a:bodyPr wrap="square" rtlCol="0">
            <a:spAutoFit/>
          </a:bodyPr>
          <a:lstStyle/>
          <a:p>
            <a:r>
              <a:rPr lang="nb-NO" b="1" dirty="0"/>
              <a:t>De siste trinnene i trappen er fiendebilder, åpen fiendtlighet og polarisering. Konflikten blir til en krig, hvor partene retter anklager og destruktive angrep mot hverandre. Mekling er ikke lenger mulig</a:t>
            </a:r>
            <a:r>
              <a:rPr lang="nb-NO" dirty="0"/>
              <a:t>. </a:t>
            </a:r>
          </a:p>
          <a:p>
            <a:endParaRPr lang="nb-NO" dirty="0"/>
          </a:p>
          <a:p>
            <a:r>
              <a:rPr lang="nb-NO" b="1" dirty="0"/>
              <a:t>Fiendebilder – «du er jo helt gal»</a:t>
            </a:r>
          </a:p>
          <a:p>
            <a:r>
              <a:rPr lang="nb-NO" sz="1600" dirty="0"/>
              <a:t>Partene har gitt opp å snakke sammen. De har et svart-hvitt-bilde av hverandre. Målet er å få rett og vinne. All energi brukes på å få den andre til å be om unnskyldning eller gi seg</a:t>
            </a:r>
          </a:p>
          <a:p>
            <a:endParaRPr lang="nb-NO" dirty="0"/>
          </a:p>
          <a:p>
            <a:r>
              <a:rPr lang="nb-NO" b="1" dirty="0"/>
              <a:t>Åpen fiendtlighet – «sinnet har overtatt»</a:t>
            </a:r>
          </a:p>
          <a:p>
            <a:r>
              <a:rPr lang="nb-NO" sz="1600" dirty="0"/>
              <a:t>Partene tyr åpenlyst til fiendtlige handlinger, som å komme med sårende og nedverdigende kommentarer. Nå er det ikke greit at kollegene er nøytrale eller tilbakeholdne – de må enten være for eller i mot. Partene bruker mye energi på å verve alliansepartnere. I denne fasen er målet å skade den andre. </a:t>
            </a:r>
          </a:p>
          <a:p>
            <a:endParaRPr lang="nb-NO" dirty="0"/>
          </a:p>
          <a:p>
            <a:r>
              <a:rPr lang="nb-NO" b="1" dirty="0"/>
              <a:t>Polarisering – «det er ikke plass til begge</a:t>
            </a:r>
          </a:p>
          <a:p>
            <a:r>
              <a:rPr lang="nb-NO" sz="1600" dirty="0"/>
              <a:t>På dette trinnet kan partene ikke være i samme rom – eller i samme forening – eller samme sted. Selv om de ikke lenger har kontakt fortsetter de å kjempe en intensivt mot hverandre på avstand</a:t>
            </a:r>
          </a:p>
          <a:p>
            <a:endParaRPr lang="nb-NO" dirty="0"/>
          </a:p>
          <a:p>
            <a:r>
              <a:rPr lang="nb-NO" b="1" dirty="0"/>
              <a:t>På rødt står man ovenfor forhold som indikerer </a:t>
            </a:r>
            <a:r>
              <a:rPr lang="nb-NO" b="1" u="sng" dirty="0"/>
              <a:t>brudd</a:t>
            </a:r>
            <a:r>
              <a:rPr lang="nb-NO" b="1" dirty="0"/>
              <a:t> på arbeidsmiljøloven eller likestillings og diskrimineringsloven. På dette stadiet er det viktig å legge vekt på å </a:t>
            </a:r>
            <a:r>
              <a:rPr lang="nb-NO" b="1" u="sng" dirty="0"/>
              <a:t>opptre så korrekt </a:t>
            </a:r>
            <a:r>
              <a:rPr lang="nb-NO" b="1" dirty="0"/>
              <a:t>som mulig  </a:t>
            </a:r>
          </a:p>
        </p:txBody>
      </p:sp>
    </p:spTree>
    <p:extLst>
      <p:ext uri="{BB962C8B-B14F-4D97-AF65-F5344CB8AC3E}">
        <p14:creationId xmlns:p14="http://schemas.microsoft.com/office/powerpoint/2010/main" val="2810114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4000">
              <a:schemeClr val="bg1"/>
            </a:gs>
          </a:gsLst>
          <a:lin ang="12600000" scaled="0"/>
        </a:gradFill>
        <a:effectLst/>
      </p:bgPr>
    </p:bg>
    <p:spTree>
      <p:nvGrpSpPr>
        <p:cNvPr id="1" name=""/>
        <p:cNvGrpSpPr/>
        <p:nvPr/>
      </p:nvGrpSpPr>
      <p:grpSpPr>
        <a:xfrm>
          <a:off x="0" y="0"/>
          <a:ext cx="0" cy="0"/>
          <a:chOff x="0" y="0"/>
          <a:chExt cx="0" cy="0"/>
        </a:xfrm>
      </p:grpSpPr>
      <p:sp>
        <p:nvSpPr>
          <p:cNvPr id="12" name="Rektangel 11" descr="Uthevingsblokk venstre">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515890" y="940752"/>
            <a:ext cx="5353180"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8" name="Tittel 7">
            <a:extLst>
              <a:ext uri="{FF2B5EF4-FFF2-40B4-BE49-F238E27FC236}">
                <a16:creationId xmlns:a16="http://schemas.microsoft.com/office/drawing/2014/main" id="{E4FD9822-E59F-3C01-B6E3-562EEA357BB9}"/>
              </a:ext>
            </a:extLst>
          </p:cNvPr>
          <p:cNvSpPr>
            <a:spLocks noGrp="1"/>
          </p:cNvSpPr>
          <p:nvPr>
            <p:ph type="title"/>
          </p:nvPr>
        </p:nvSpPr>
        <p:spPr/>
        <p:txBody>
          <a:bodyPr>
            <a:normAutofit fontScale="90000"/>
          </a:bodyPr>
          <a:lstStyle/>
          <a:p>
            <a:r>
              <a:rPr lang="nb-NO" b="1" dirty="0">
                <a:solidFill>
                  <a:schemeClr val="tx1"/>
                </a:solidFill>
                <a:latin typeface="+mn-lt"/>
              </a:rPr>
              <a:t>Kort oppsummert</a:t>
            </a:r>
          </a:p>
        </p:txBody>
      </p:sp>
      <p:sp>
        <p:nvSpPr>
          <p:cNvPr id="2" name="TekstSylinder 1">
            <a:extLst>
              <a:ext uri="{FF2B5EF4-FFF2-40B4-BE49-F238E27FC236}">
                <a16:creationId xmlns:a16="http://schemas.microsoft.com/office/drawing/2014/main" id="{8EEE14B3-99E7-DDCB-91D8-3E6C4C2048F1}"/>
              </a:ext>
            </a:extLst>
          </p:cNvPr>
          <p:cNvSpPr txBox="1"/>
          <p:nvPr/>
        </p:nvSpPr>
        <p:spPr>
          <a:xfrm>
            <a:off x="515891" y="1219200"/>
            <a:ext cx="7252966" cy="5355312"/>
          </a:xfrm>
          <a:prstGeom prst="rect">
            <a:avLst/>
          </a:prstGeom>
          <a:noFill/>
        </p:spPr>
        <p:txBody>
          <a:bodyPr wrap="square" rtlCol="0">
            <a:spAutoFit/>
          </a:bodyPr>
          <a:lstStyle/>
          <a:p>
            <a:pPr marL="342900" indent="-342900">
              <a:buFont typeface="+mj-lt"/>
              <a:buAutoNum type="arabicPeriod"/>
            </a:pPr>
            <a:r>
              <a:rPr lang="nb-NO" dirty="0"/>
              <a:t>Konflikter er en uunngåelig del av menneskelige relasjoner, men hvordan vi håndterer dem kan enten forverre situasjonen eller føre til vekst og forståelse</a:t>
            </a:r>
          </a:p>
          <a:p>
            <a:pPr marL="342900" indent="-342900">
              <a:buFont typeface="+mj-lt"/>
              <a:buAutoNum type="arabicPeriod"/>
            </a:pPr>
            <a:endParaRPr lang="nb-NO" dirty="0"/>
          </a:p>
          <a:p>
            <a:pPr marL="342900" indent="-342900">
              <a:buFont typeface="+mj-lt"/>
              <a:buAutoNum type="arabicPeriod"/>
            </a:pPr>
            <a:r>
              <a:rPr lang="nb-NO" dirty="0"/>
              <a:t>Mange konflikter stammer fra misforståelser, ulike perspektiver, eller manglende informasjon. Erkjennelse av disse faktorene er første skrittet mot løsning</a:t>
            </a:r>
          </a:p>
          <a:p>
            <a:pPr marL="342900" indent="-342900">
              <a:buFont typeface="+mj-lt"/>
              <a:buAutoNum type="arabicPeriod"/>
            </a:pPr>
            <a:endParaRPr lang="nb-NO" dirty="0"/>
          </a:p>
          <a:p>
            <a:pPr marL="342900" indent="-342900">
              <a:buFont typeface="+mj-lt"/>
              <a:buAutoNum type="arabicPeriod"/>
            </a:pPr>
            <a:r>
              <a:rPr lang="nb-NO" dirty="0"/>
              <a:t>Ved å anerkjenne og adressere konflikter tidlig, kan vi forhindre at det eskalerer, dette krever en bevisst innsats og strategier</a:t>
            </a:r>
          </a:p>
          <a:p>
            <a:pPr marL="342900" indent="-342900">
              <a:buFont typeface="+mj-lt"/>
              <a:buAutoNum type="arabicPeriod"/>
            </a:pPr>
            <a:endParaRPr lang="nb-NO" dirty="0"/>
          </a:p>
          <a:p>
            <a:pPr marL="342900" indent="-342900">
              <a:buFont typeface="+mj-lt"/>
              <a:buAutoNum type="arabicPeriod"/>
            </a:pPr>
            <a:r>
              <a:rPr lang="nb-NO" dirty="0"/>
              <a:t>Dine erfaringer: Tenk på en nylig konflikt/uenighet: Kunne et annet perspektiv eller mer informasjon endret utfallet? (5min)</a:t>
            </a:r>
          </a:p>
          <a:p>
            <a:pPr marL="342900" indent="-342900">
              <a:buFont typeface="+mj-lt"/>
              <a:buAutoNum type="arabicPeriod"/>
            </a:pPr>
            <a:endParaRPr lang="nb-NO" dirty="0"/>
          </a:p>
          <a:p>
            <a:pPr marL="342900" indent="-342900">
              <a:buFont typeface="+mj-lt"/>
              <a:buAutoNum type="arabicPeriod"/>
            </a:pPr>
            <a:r>
              <a:rPr lang="nb-NO" dirty="0"/>
              <a:t>Nøkkelen til å håndtere og løse konflikter effektivt ligger i vår evne til å kommunisere</a:t>
            </a:r>
          </a:p>
          <a:p>
            <a:pPr marL="342900" indent="-342900">
              <a:buFont typeface="+mj-lt"/>
              <a:buAutoNum type="arabicPeriod"/>
            </a:pPr>
            <a:endParaRPr lang="nb-NO" dirty="0"/>
          </a:p>
          <a:p>
            <a:endParaRPr lang="nb-NO" dirty="0"/>
          </a:p>
          <a:p>
            <a:endParaRPr lang="nb-NO" dirty="0"/>
          </a:p>
        </p:txBody>
      </p:sp>
      <p:pic>
        <p:nvPicPr>
          <p:cNvPr id="4" name="Bilde 3" descr="Personer som spiller puslespill">
            <a:extLst>
              <a:ext uri="{FF2B5EF4-FFF2-40B4-BE49-F238E27FC236}">
                <a16:creationId xmlns:a16="http://schemas.microsoft.com/office/drawing/2014/main" id="{B73383FD-2B75-D79A-B779-4B05E77B910D}"/>
              </a:ext>
            </a:extLst>
          </p:cNvPr>
          <p:cNvPicPr>
            <a:picLocks noChangeAspect="1"/>
          </p:cNvPicPr>
          <p:nvPr/>
        </p:nvPicPr>
        <p:blipFill rotWithShape="1">
          <a:blip r:embed="rId3">
            <a:extLst>
              <a:ext uri="{28A0092B-C50C-407E-A947-70E740481C1C}">
                <a14:useLocalDpi xmlns:a14="http://schemas.microsoft.com/office/drawing/2010/main" val="0"/>
              </a:ext>
            </a:extLst>
          </a:blip>
          <a:srcRect l="30568" r="29494" b="7700"/>
          <a:stretch/>
        </p:blipFill>
        <p:spPr>
          <a:xfrm>
            <a:off x="8083613" y="0"/>
            <a:ext cx="4108387" cy="6329916"/>
          </a:xfrm>
          <a:prstGeom prst="rect">
            <a:avLst/>
          </a:prstGeom>
        </p:spPr>
      </p:pic>
    </p:spTree>
    <p:extLst>
      <p:ext uri="{BB962C8B-B14F-4D97-AF65-F5344CB8AC3E}">
        <p14:creationId xmlns:p14="http://schemas.microsoft.com/office/powerpoint/2010/main" val="1023632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0000"/>
            </a:gs>
            <a:gs pos="26000">
              <a:schemeClr val="bg1"/>
            </a:gs>
          </a:gsLst>
          <a:lin ang="12600000" scaled="0"/>
        </a:gradFill>
        <a:effectLst/>
      </p:bgPr>
    </p:bg>
    <p:spTree>
      <p:nvGrpSpPr>
        <p:cNvPr id="1" name=""/>
        <p:cNvGrpSpPr/>
        <p:nvPr/>
      </p:nvGrpSpPr>
      <p:grpSpPr>
        <a:xfrm>
          <a:off x="0" y="0"/>
          <a:ext cx="0" cy="0"/>
          <a:chOff x="0" y="0"/>
          <a:chExt cx="0" cy="0"/>
        </a:xfrm>
      </p:grpSpPr>
      <p:pic>
        <p:nvPicPr>
          <p:cNvPr id="11" name="Plassholder for bilde 10" descr="Person som holder grønn megafon">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r="8430"/>
          <a:stretch/>
        </p:blipFill>
        <p:spPr>
          <a:xfrm>
            <a:off x="-1" y="0"/>
            <a:ext cx="9640185" cy="6858000"/>
          </a:xfrm>
        </p:spPr>
      </p:pic>
      <p:sp>
        <p:nvSpPr>
          <p:cNvPr id="3" name="Tittel 2">
            <a:extLst>
              <a:ext uri="{FF2B5EF4-FFF2-40B4-BE49-F238E27FC236}">
                <a16:creationId xmlns:a16="http://schemas.microsoft.com/office/drawing/2014/main" id="{200B3D2B-613A-41BE-987D-E6A1324B456D}"/>
              </a:ext>
            </a:extLst>
          </p:cNvPr>
          <p:cNvSpPr>
            <a:spLocks noGrp="1"/>
          </p:cNvSpPr>
          <p:nvPr>
            <p:ph type="ctrTitle"/>
          </p:nvPr>
        </p:nvSpPr>
        <p:spPr>
          <a:xfrm>
            <a:off x="6235700" y="3116424"/>
            <a:ext cx="5956300" cy="1052904"/>
          </a:xfrm>
          <a:gradFill>
            <a:gsLst>
              <a:gs pos="0">
                <a:srgbClr val="FF0000"/>
              </a:gs>
              <a:gs pos="41000">
                <a:schemeClr val="bg1"/>
              </a:gs>
            </a:gsLst>
            <a:lin ang="12600000" scaled="0"/>
          </a:gradFill>
        </p:spPr>
        <p:txBody>
          <a:bodyPr rtlCol="0"/>
          <a:lstStyle/>
          <a:p>
            <a:pPr algn="l" rtl="0"/>
            <a:r>
              <a:rPr lang="nb-NO" dirty="0">
                <a:latin typeface="+mn-lt"/>
              </a:rPr>
              <a:t>Kommunikasjon</a:t>
            </a:r>
          </a:p>
        </p:txBody>
      </p:sp>
      <p:sp>
        <p:nvSpPr>
          <p:cNvPr id="7" name="Rektangel 6" descr="Uthevingslinje høyre&#10;">
            <a:extLst>
              <a:ext uri="{FF2B5EF4-FFF2-40B4-BE49-F238E27FC236}">
                <a16:creationId xmlns:a16="http://schemas.microsoft.com/office/drawing/2014/main" id="{6ECE04F9-834B-0202-FE7A-FCD6C4980E4E}"/>
              </a:ext>
              <a:ext uri="{C183D7F6-B498-43B3-948B-1728B52AA6E4}">
                <adec:decorative xmlns:adec="http://schemas.microsoft.com/office/drawing/2017/decorative" val="1"/>
              </a:ext>
            </a:extLst>
          </p:cNvPr>
          <p:cNvSpPr/>
          <p:nvPr/>
        </p:nvSpPr>
        <p:spPr>
          <a:xfrm>
            <a:off x="6235700" y="4146468"/>
            <a:ext cx="5956300"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Tree>
    <p:extLst>
      <p:ext uri="{BB962C8B-B14F-4D97-AF65-F5344CB8AC3E}">
        <p14:creationId xmlns:p14="http://schemas.microsoft.com/office/powerpoint/2010/main" val="2706418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0">
              <a:schemeClr val="bg1"/>
            </a:gs>
          </a:gsLst>
          <a:lin ang="12600000" scaled="0"/>
        </a:gradFill>
        <a:effectLst/>
      </p:bgPr>
    </p:bg>
    <p:spTree>
      <p:nvGrpSpPr>
        <p:cNvPr id="1" name=""/>
        <p:cNvGrpSpPr/>
        <p:nvPr/>
      </p:nvGrpSpPr>
      <p:grpSpPr>
        <a:xfrm>
          <a:off x="0" y="0"/>
          <a:ext cx="0" cy="0"/>
          <a:chOff x="0" y="0"/>
          <a:chExt cx="0" cy="0"/>
        </a:xfrm>
      </p:grpSpPr>
      <p:sp>
        <p:nvSpPr>
          <p:cNvPr id="18" name="Tittel 1">
            <a:extLst>
              <a:ext uri="{FF2B5EF4-FFF2-40B4-BE49-F238E27FC236}">
                <a16:creationId xmlns:a16="http://schemas.microsoft.com/office/drawing/2014/main" id="{99CB8381-99A6-6AFF-0ACA-6E5676599E16}"/>
              </a:ext>
            </a:extLst>
          </p:cNvPr>
          <p:cNvSpPr>
            <a:spLocks noGrp="1"/>
          </p:cNvSpPr>
          <p:nvPr>
            <p:ph type="title"/>
          </p:nvPr>
        </p:nvSpPr>
        <p:spPr>
          <a:xfrm>
            <a:off x="432000" y="595762"/>
            <a:ext cx="9169198" cy="432000"/>
          </a:xfrm>
        </p:spPr>
        <p:txBody>
          <a:bodyPr rtlCol="0">
            <a:normAutofit fontScale="90000"/>
          </a:bodyPr>
          <a:lstStyle/>
          <a:p>
            <a:pPr rtl="0"/>
            <a:r>
              <a:rPr lang="nb-NO" sz="4800" b="1" dirty="0">
                <a:solidFill>
                  <a:schemeClr val="tx1"/>
                </a:solidFill>
                <a:latin typeface="+mn-lt"/>
              </a:rPr>
              <a:t>Kommunikasjon</a:t>
            </a:r>
          </a:p>
        </p:txBody>
      </p:sp>
      <p:sp>
        <p:nvSpPr>
          <p:cNvPr id="19" name="Rektangel 18" descr="Uthevingsblokk venstre">
            <a:extLst>
              <a:ext uri="{FF2B5EF4-FFF2-40B4-BE49-F238E27FC236}">
                <a16:creationId xmlns:a16="http://schemas.microsoft.com/office/drawing/2014/main" id="{1C0C5E1D-D5D6-4A1C-EEFF-ED666B10A391}"/>
              </a:ext>
              <a:ext uri="{C183D7F6-B498-43B3-948B-1728B52AA6E4}">
                <adec:decorative xmlns:adec="http://schemas.microsoft.com/office/drawing/2017/decorative" val="1"/>
              </a:ext>
            </a:extLst>
          </p:cNvPr>
          <p:cNvSpPr/>
          <p:nvPr/>
        </p:nvSpPr>
        <p:spPr>
          <a:xfrm>
            <a:off x="528128" y="1129005"/>
            <a:ext cx="6032470"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2" name="TekstSylinder 1">
            <a:extLst>
              <a:ext uri="{FF2B5EF4-FFF2-40B4-BE49-F238E27FC236}">
                <a16:creationId xmlns:a16="http://schemas.microsoft.com/office/drawing/2014/main" id="{B8680B4D-5819-3394-BB65-2F43B0D0A498}"/>
              </a:ext>
            </a:extLst>
          </p:cNvPr>
          <p:cNvSpPr txBox="1"/>
          <p:nvPr/>
        </p:nvSpPr>
        <p:spPr>
          <a:xfrm>
            <a:off x="432000" y="1321687"/>
            <a:ext cx="7017424" cy="4801314"/>
          </a:xfrm>
          <a:prstGeom prst="rect">
            <a:avLst/>
          </a:prstGeom>
          <a:noFill/>
        </p:spPr>
        <p:txBody>
          <a:bodyPr wrap="square" rtlCol="0">
            <a:spAutoFit/>
          </a:bodyPr>
          <a:lstStyle/>
          <a:p>
            <a:r>
              <a:rPr lang="nb-NO" b="1" dirty="0"/>
              <a:t>Dialog</a:t>
            </a:r>
          </a:p>
          <a:p>
            <a:pPr marL="285750" indent="-285750">
              <a:buFont typeface="Arial" panose="020B0604020202020204" pitchFamily="34" charset="0"/>
              <a:buChar char="•"/>
            </a:pPr>
            <a:r>
              <a:rPr lang="nb-NO" dirty="0"/>
              <a:t>Kjennetegnes av samtale</a:t>
            </a:r>
          </a:p>
          <a:p>
            <a:pPr marL="742950" lvl="1" indent="-285750">
              <a:buFont typeface="Arial" panose="020B0604020202020204" pitchFamily="34" charset="0"/>
              <a:buChar char="•"/>
            </a:pPr>
            <a:r>
              <a:rPr lang="nb-NO" dirty="0"/>
              <a:t>Kontakt, vinn – vinn , vitebegjær, aktiv lytting, høy empati, læring og høy intellektuell og emosjonell aktivitet</a:t>
            </a:r>
          </a:p>
          <a:p>
            <a:endParaRPr lang="nb-NO" dirty="0"/>
          </a:p>
          <a:p>
            <a:r>
              <a:rPr lang="nb-NO" b="1" dirty="0"/>
              <a:t>Diskusjon</a:t>
            </a:r>
          </a:p>
          <a:p>
            <a:pPr marL="285750" indent="-285750">
              <a:buFont typeface="Arial" panose="020B0604020202020204" pitchFamily="34" charset="0"/>
              <a:buChar char="•"/>
            </a:pPr>
            <a:r>
              <a:rPr lang="nb-NO" dirty="0"/>
              <a:t>Kjennetegnes av verbal kamp</a:t>
            </a:r>
          </a:p>
          <a:p>
            <a:pPr marL="742950" lvl="1" indent="-285750">
              <a:buFont typeface="Arial" panose="020B0604020202020204" pitchFamily="34" charset="0"/>
              <a:buChar char="•"/>
            </a:pPr>
            <a:r>
              <a:rPr lang="nb-NO" dirty="0"/>
              <a:t>Vinn – tap, engasjement, argumentasjon, mindre lytting, liten interesse for den andres mening, lav empati og høy intellektuell aktivitet.</a:t>
            </a:r>
          </a:p>
          <a:p>
            <a:pPr marL="742950" lvl="1" indent="-285750">
              <a:buFont typeface="Arial" panose="020B0604020202020204" pitchFamily="34" charset="0"/>
              <a:buChar char="•"/>
            </a:pPr>
            <a:r>
              <a:rPr lang="nb-NO" dirty="0"/>
              <a:t>Maktbaser. Mange svar – få spørsmål</a:t>
            </a:r>
          </a:p>
          <a:p>
            <a:endParaRPr lang="nb-NO" dirty="0"/>
          </a:p>
          <a:p>
            <a:r>
              <a:rPr lang="nb-NO" b="1" dirty="0"/>
              <a:t>Debatt</a:t>
            </a:r>
          </a:p>
          <a:p>
            <a:pPr marL="285750" indent="-285750">
              <a:buFont typeface="Arial" panose="020B0604020202020204" pitchFamily="34" charset="0"/>
              <a:buChar char="•"/>
            </a:pPr>
            <a:r>
              <a:rPr lang="nb-NO" dirty="0"/>
              <a:t>Kjennetegnes av verbal kamp</a:t>
            </a:r>
          </a:p>
          <a:p>
            <a:pPr marL="742950" lvl="1" indent="-285750">
              <a:buFont typeface="Arial" panose="020B0604020202020204" pitchFamily="34" charset="0"/>
              <a:buChar char="•"/>
            </a:pPr>
            <a:r>
              <a:rPr lang="nb-NO" dirty="0"/>
              <a:t>Vinn – tap, sterk argumentasjon, engasjement, usaklighet, negativ lytting, høy intellektuell aktivitet, mange svar og strategisk bruk av maktbaser</a:t>
            </a:r>
          </a:p>
        </p:txBody>
      </p:sp>
      <p:pic>
        <p:nvPicPr>
          <p:cNvPr id="4" name="Bilde 3" descr="Person using megaphone illustration">
            <a:extLst>
              <a:ext uri="{FF2B5EF4-FFF2-40B4-BE49-F238E27FC236}">
                <a16:creationId xmlns:a16="http://schemas.microsoft.com/office/drawing/2014/main" id="{10BCE8F2-385B-1C13-DC5B-D283C46A603B}"/>
              </a:ext>
            </a:extLst>
          </p:cNvPr>
          <p:cNvPicPr>
            <a:picLocks noChangeAspect="1"/>
          </p:cNvPicPr>
          <p:nvPr/>
        </p:nvPicPr>
        <p:blipFill rotWithShape="1">
          <a:blip r:embed="rId3">
            <a:extLst>
              <a:ext uri="{28A0092B-C50C-407E-A947-70E740481C1C}">
                <a14:useLocalDpi xmlns:a14="http://schemas.microsoft.com/office/drawing/2010/main" val="0"/>
              </a:ext>
            </a:extLst>
          </a:blip>
          <a:srcRect l="5350" r="62243" b="8687"/>
          <a:stretch/>
        </p:blipFill>
        <p:spPr>
          <a:xfrm>
            <a:off x="8549196" y="-1"/>
            <a:ext cx="3642804" cy="6852280"/>
          </a:xfrm>
          <a:prstGeom prst="rect">
            <a:avLst/>
          </a:prstGeom>
        </p:spPr>
      </p:pic>
    </p:spTree>
    <p:extLst>
      <p:ext uri="{BB962C8B-B14F-4D97-AF65-F5344CB8AC3E}">
        <p14:creationId xmlns:p14="http://schemas.microsoft.com/office/powerpoint/2010/main" val="519738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4000">
              <a:schemeClr val="bg1"/>
            </a:gs>
          </a:gsLst>
          <a:lin ang="12600000" scaled="0"/>
        </a:gradFill>
        <a:effectLst/>
      </p:bgPr>
    </p:bg>
    <p:spTree>
      <p:nvGrpSpPr>
        <p:cNvPr id="1" name=""/>
        <p:cNvGrpSpPr/>
        <p:nvPr/>
      </p:nvGrpSpPr>
      <p:grpSpPr>
        <a:xfrm>
          <a:off x="0" y="0"/>
          <a:ext cx="0" cy="0"/>
          <a:chOff x="0" y="0"/>
          <a:chExt cx="0" cy="0"/>
        </a:xfrm>
      </p:grpSpPr>
      <p:sp>
        <p:nvSpPr>
          <p:cNvPr id="18" name="Tittel 1">
            <a:extLst>
              <a:ext uri="{FF2B5EF4-FFF2-40B4-BE49-F238E27FC236}">
                <a16:creationId xmlns:a16="http://schemas.microsoft.com/office/drawing/2014/main" id="{99CB8381-99A6-6AFF-0ACA-6E5676599E16}"/>
              </a:ext>
            </a:extLst>
          </p:cNvPr>
          <p:cNvSpPr>
            <a:spLocks noGrp="1"/>
          </p:cNvSpPr>
          <p:nvPr>
            <p:ph type="title"/>
          </p:nvPr>
        </p:nvSpPr>
        <p:spPr>
          <a:xfrm>
            <a:off x="432000" y="595762"/>
            <a:ext cx="9169198" cy="432000"/>
          </a:xfrm>
        </p:spPr>
        <p:txBody>
          <a:bodyPr rtlCol="0">
            <a:normAutofit fontScale="90000"/>
          </a:bodyPr>
          <a:lstStyle/>
          <a:p>
            <a:pPr rtl="0"/>
            <a:r>
              <a:rPr lang="nb-NO" sz="4800" b="1" dirty="0">
                <a:solidFill>
                  <a:schemeClr val="tx1"/>
                </a:solidFill>
                <a:latin typeface="+mn-lt"/>
              </a:rPr>
              <a:t>Kommunikasjon</a:t>
            </a:r>
          </a:p>
        </p:txBody>
      </p:sp>
      <p:sp>
        <p:nvSpPr>
          <p:cNvPr id="19" name="Rektangel 18" descr="Uthevingsblokk venstre">
            <a:extLst>
              <a:ext uri="{FF2B5EF4-FFF2-40B4-BE49-F238E27FC236}">
                <a16:creationId xmlns:a16="http://schemas.microsoft.com/office/drawing/2014/main" id="{1C0C5E1D-D5D6-4A1C-EEFF-ED666B10A391}"/>
              </a:ext>
              <a:ext uri="{C183D7F6-B498-43B3-948B-1728B52AA6E4}">
                <adec:decorative xmlns:adec="http://schemas.microsoft.com/office/drawing/2017/decorative" val="1"/>
              </a:ext>
            </a:extLst>
          </p:cNvPr>
          <p:cNvSpPr/>
          <p:nvPr/>
        </p:nvSpPr>
        <p:spPr>
          <a:xfrm flipV="1">
            <a:off x="492617" y="1148450"/>
            <a:ext cx="8963922"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2" name="TekstSylinder 1">
            <a:extLst>
              <a:ext uri="{FF2B5EF4-FFF2-40B4-BE49-F238E27FC236}">
                <a16:creationId xmlns:a16="http://schemas.microsoft.com/office/drawing/2014/main" id="{3FE004C8-1922-AF4A-7B45-C337EB19EC1B}"/>
              </a:ext>
            </a:extLst>
          </p:cNvPr>
          <p:cNvSpPr txBox="1"/>
          <p:nvPr/>
        </p:nvSpPr>
        <p:spPr>
          <a:xfrm>
            <a:off x="364970" y="1739232"/>
            <a:ext cx="7017424" cy="3970318"/>
          </a:xfrm>
          <a:prstGeom prst="rect">
            <a:avLst/>
          </a:prstGeom>
          <a:noFill/>
        </p:spPr>
        <p:txBody>
          <a:bodyPr wrap="square" rtlCol="0">
            <a:spAutoFit/>
          </a:bodyPr>
          <a:lstStyle/>
          <a:p>
            <a:pPr marL="285750" indent="-285750">
              <a:buFont typeface="Arial" panose="020B0604020202020204" pitchFamily="34" charset="0"/>
              <a:buChar char="•"/>
            </a:pPr>
            <a:r>
              <a:rPr lang="nb-NO" sz="2800" dirty="0"/>
              <a:t>Lytt aktivt</a:t>
            </a:r>
          </a:p>
          <a:p>
            <a:pPr marL="285750" indent="-285750">
              <a:buFont typeface="Arial" panose="020B0604020202020204" pitchFamily="34" charset="0"/>
              <a:buChar char="•"/>
            </a:pPr>
            <a:r>
              <a:rPr lang="nb-NO" sz="2800" dirty="0"/>
              <a:t>Still åpne spørsmål</a:t>
            </a:r>
          </a:p>
          <a:p>
            <a:pPr marL="285750" indent="-285750">
              <a:buFont typeface="Arial" panose="020B0604020202020204" pitchFamily="34" charset="0"/>
              <a:buChar char="•"/>
            </a:pPr>
            <a:r>
              <a:rPr lang="nb-NO" sz="2800" dirty="0"/>
              <a:t>Vis anerkjennende atferd</a:t>
            </a:r>
          </a:p>
          <a:p>
            <a:pPr marL="285750" indent="-285750">
              <a:buFont typeface="Arial" panose="020B0604020202020204" pitchFamily="34" charset="0"/>
              <a:buChar char="•"/>
            </a:pPr>
            <a:r>
              <a:rPr lang="nb-NO" sz="2800" dirty="0"/>
              <a:t>Bygg på andres tanker og ideer</a:t>
            </a:r>
          </a:p>
          <a:p>
            <a:pPr marL="285750" indent="-285750">
              <a:buFont typeface="Arial" panose="020B0604020202020204" pitchFamily="34" charset="0"/>
              <a:buChar char="•"/>
            </a:pPr>
            <a:r>
              <a:rPr lang="nb-NO" sz="2800" dirty="0"/>
              <a:t>Involver alle</a:t>
            </a:r>
          </a:p>
          <a:p>
            <a:pPr marL="285750" indent="-285750">
              <a:buFont typeface="Arial" panose="020B0604020202020204" pitchFamily="34" charset="0"/>
              <a:buChar char="•"/>
            </a:pPr>
            <a:r>
              <a:rPr lang="nb-NO" sz="2800" dirty="0"/>
              <a:t>Avklar standpunkter</a:t>
            </a:r>
          </a:p>
          <a:p>
            <a:pPr marL="285750" indent="-285750">
              <a:buFont typeface="Arial" panose="020B0604020202020204" pitchFamily="34" charset="0"/>
              <a:buChar char="•"/>
            </a:pPr>
            <a:r>
              <a:rPr lang="nb-NO" sz="2800" dirty="0"/>
              <a:t>Argumenter konstruktivt</a:t>
            </a:r>
          </a:p>
          <a:p>
            <a:pPr marL="285750" indent="-285750">
              <a:buFont typeface="Arial" panose="020B0604020202020204" pitchFamily="34" charset="0"/>
              <a:buChar char="•"/>
            </a:pPr>
            <a:endParaRPr lang="nb-NO" sz="2800" dirty="0"/>
          </a:p>
          <a:p>
            <a:r>
              <a:rPr lang="nb-NO" sz="2800" b="1" u="sng" dirty="0"/>
              <a:t>Snakk med – ikke til og om!</a:t>
            </a:r>
          </a:p>
        </p:txBody>
      </p:sp>
      <p:graphicFrame>
        <p:nvGraphicFramePr>
          <p:cNvPr id="3" name="Diagram 2">
            <a:extLst>
              <a:ext uri="{FF2B5EF4-FFF2-40B4-BE49-F238E27FC236}">
                <a16:creationId xmlns:a16="http://schemas.microsoft.com/office/drawing/2014/main" id="{709D38C2-478C-CF4F-F08A-5847B282AF42}"/>
              </a:ext>
            </a:extLst>
          </p:cNvPr>
          <p:cNvGraphicFramePr/>
          <p:nvPr>
            <p:extLst>
              <p:ext uri="{D42A27DB-BD31-4B8C-83A1-F6EECF244321}">
                <p14:modId xmlns:p14="http://schemas.microsoft.com/office/powerpoint/2010/main" val="1856038050"/>
              </p:ext>
            </p:extLst>
          </p:nvPr>
        </p:nvGraphicFramePr>
        <p:xfrm>
          <a:off x="6661630" y="1416329"/>
          <a:ext cx="4897306" cy="4616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272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0000"/>
            </a:gs>
            <a:gs pos="0">
              <a:schemeClr val="bg1"/>
            </a:gs>
          </a:gsLst>
          <a:lin ang="12600000" scaled="0"/>
        </a:gradFill>
        <a:effectLst/>
      </p:bgPr>
    </p:bg>
    <p:spTree>
      <p:nvGrpSpPr>
        <p:cNvPr id="1" name=""/>
        <p:cNvGrpSpPr/>
        <p:nvPr/>
      </p:nvGrpSpPr>
      <p:grpSpPr>
        <a:xfrm>
          <a:off x="0" y="0"/>
          <a:ext cx="0" cy="0"/>
          <a:chOff x="0" y="0"/>
          <a:chExt cx="0" cy="0"/>
        </a:xfrm>
      </p:grpSpPr>
      <p:sp>
        <p:nvSpPr>
          <p:cNvPr id="18" name="Tittel 1">
            <a:extLst>
              <a:ext uri="{FF2B5EF4-FFF2-40B4-BE49-F238E27FC236}">
                <a16:creationId xmlns:a16="http://schemas.microsoft.com/office/drawing/2014/main" id="{99CB8381-99A6-6AFF-0ACA-6E5676599E16}"/>
              </a:ext>
            </a:extLst>
          </p:cNvPr>
          <p:cNvSpPr>
            <a:spLocks noGrp="1"/>
          </p:cNvSpPr>
          <p:nvPr>
            <p:ph type="title"/>
          </p:nvPr>
        </p:nvSpPr>
        <p:spPr>
          <a:xfrm>
            <a:off x="432000" y="595762"/>
            <a:ext cx="9169198" cy="432000"/>
          </a:xfrm>
        </p:spPr>
        <p:txBody>
          <a:bodyPr rtlCol="0">
            <a:normAutofit fontScale="90000"/>
          </a:bodyPr>
          <a:lstStyle/>
          <a:p>
            <a:pPr rtl="0"/>
            <a:r>
              <a:rPr lang="nb-NO" sz="4800" b="1" dirty="0">
                <a:solidFill>
                  <a:schemeClr val="tx1"/>
                </a:solidFill>
                <a:latin typeface="+mn-lt"/>
              </a:rPr>
              <a:t>Aktiv lytting</a:t>
            </a:r>
          </a:p>
        </p:txBody>
      </p:sp>
      <p:sp>
        <p:nvSpPr>
          <p:cNvPr id="19" name="Rektangel 18" descr="Uthevingsblokk venstre">
            <a:extLst>
              <a:ext uri="{FF2B5EF4-FFF2-40B4-BE49-F238E27FC236}">
                <a16:creationId xmlns:a16="http://schemas.microsoft.com/office/drawing/2014/main" id="{1C0C5E1D-D5D6-4A1C-EEFF-ED666B10A391}"/>
              </a:ext>
              <a:ext uri="{C183D7F6-B498-43B3-948B-1728B52AA6E4}">
                <adec:decorative xmlns:adec="http://schemas.microsoft.com/office/drawing/2017/decorative" val="1"/>
              </a:ext>
            </a:extLst>
          </p:cNvPr>
          <p:cNvSpPr/>
          <p:nvPr/>
        </p:nvSpPr>
        <p:spPr>
          <a:xfrm flipV="1">
            <a:off x="492617" y="1148450"/>
            <a:ext cx="8963922"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2" name="TekstSylinder 1">
            <a:extLst>
              <a:ext uri="{FF2B5EF4-FFF2-40B4-BE49-F238E27FC236}">
                <a16:creationId xmlns:a16="http://schemas.microsoft.com/office/drawing/2014/main" id="{1C975826-1E92-CCF3-7F54-A9AAB415BAC1}"/>
              </a:ext>
            </a:extLst>
          </p:cNvPr>
          <p:cNvSpPr txBox="1"/>
          <p:nvPr/>
        </p:nvSpPr>
        <p:spPr>
          <a:xfrm>
            <a:off x="432000" y="1165439"/>
            <a:ext cx="9024538" cy="646331"/>
          </a:xfrm>
          <a:prstGeom prst="rect">
            <a:avLst/>
          </a:prstGeom>
          <a:noFill/>
        </p:spPr>
        <p:txBody>
          <a:bodyPr wrap="square" rtlCol="0">
            <a:spAutoFit/>
          </a:bodyPr>
          <a:lstStyle/>
          <a:p>
            <a:r>
              <a:rPr lang="nb-NO" dirty="0"/>
              <a:t>«Når du anvender aktiv lytting, finner du frem til tanker og erfaringer slik at den du snakker med vil føle seg sett og forstått»</a:t>
            </a:r>
          </a:p>
        </p:txBody>
      </p:sp>
      <p:sp>
        <p:nvSpPr>
          <p:cNvPr id="3" name="TekstSylinder 2">
            <a:extLst>
              <a:ext uri="{FF2B5EF4-FFF2-40B4-BE49-F238E27FC236}">
                <a16:creationId xmlns:a16="http://schemas.microsoft.com/office/drawing/2014/main" id="{05EBD8DC-D770-A526-B12C-9E55D7F4C78E}"/>
              </a:ext>
            </a:extLst>
          </p:cNvPr>
          <p:cNvSpPr txBox="1"/>
          <p:nvPr/>
        </p:nvSpPr>
        <p:spPr>
          <a:xfrm>
            <a:off x="431999" y="2183909"/>
            <a:ext cx="9024539" cy="2862322"/>
          </a:xfrm>
          <a:prstGeom prst="rect">
            <a:avLst/>
          </a:prstGeom>
          <a:noFill/>
        </p:spPr>
        <p:txBody>
          <a:bodyPr wrap="square" rtlCol="0">
            <a:spAutoFit/>
          </a:bodyPr>
          <a:lstStyle/>
          <a:p>
            <a:pPr marL="285750" indent="-285750">
              <a:buFont typeface="Arial" panose="020B0604020202020204" pitchFamily="34" charset="0"/>
              <a:buChar char="•"/>
            </a:pPr>
            <a:r>
              <a:rPr lang="nb-NO" dirty="0"/>
              <a:t>Aktiv lytting innebærer verbal og nonverbal kommunikasjon. </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Verbal kommunikasjon: Når du stiller utdypende spørsmål og får den du snakker med til å fortelle mer</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Nonverbal kommunikasjon: Du viser nonverbalt at du lytter ved å ha blikk-kontakt, nikke bekreftende, gi små kommentarer som </a:t>
            </a:r>
            <a:r>
              <a:rPr lang="nb-NO" dirty="0" err="1"/>
              <a:t>hmm</a:t>
            </a:r>
            <a:r>
              <a:rPr lang="nb-NO" dirty="0"/>
              <a:t>, åh, bra, ikke sant osv. </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Pauser og stillhet kan benyttes for å invitere den andre til videre refleksjon og utdyping. Det er viktig å forsøke å fange opp eventuelle undertekster i budskap</a:t>
            </a:r>
          </a:p>
        </p:txBody>
      </p:sp>
      <p:sp>
        <p:nvSpPr>
          <p:cNvPr id="5" name="TekstSylinder 4">
            <a:extLst>
              <a:ext uri="{FF2B5EF4-FFF2-40B4-BE49-F238E27FC236}">
                <a16:creationId xmlns:a16="http://schemas.microsoft.com/office/drawing/2014/main" id="{12C1575C-A4A5-885E-A483-2A90073BC8BC}"/>
              </a:ext>
            </a:extLst>
          </p:cNvPr>
          <p:cNvSpPr txBox="1"/>
          <p:nvPr/>
        </p:nvSpPr>
        <p:spPr>
          <a:xfrm>
            <a:off x="431998" y="5418370"/>
            <a:ext cx="9024539" cy="984885"/>
          </a:xfrm>
          <a:prstGeom prst="rect">
            <a:avLst/>
          </a:prstGeom>
          <a:noFill/>
        </p:spPr>
        <p:txBody>
          <a:bodyPr wrap="square" rtlCol="0">
            <a:spAutoFit/>
          </a:bodyPr>
          <a:lstStyle/>
          <a:p>
            <a:r>
              <a:rPr lang="nb-NO" sz="2000" dirty="0"/>
              <a:t>«Aktiv lytting er kanskje den viktigste og mest grunnleggende og komplekse ferdighet i profesjonell, hjelpende kommunikasjon» </a:t>
            </a:r>
          </a:p>
          <a:p>
            <a:r>
              <a:rPr lang="nb-NO" i="1" dirty="0"/>
              <a:t>(Eide og Eide)</a:t>
            </a:r>
          </a:p>
        </p:txBody>
      </p:sp>
      <p:pic>
        <p:nvPicPr>
          <p:cNvPr id="9" name="Bilde 8">
            <a:extLst>
              <a:ext uri="{FF2B5EF4-FFF2-40B4-BE49-F238E27FC236}">
                <a16:creationId xmlns:a16="http://schemas.microsoft.com/office/drawing/2014/main" id="{526D5D1E-BB20-C9CE-C387-9344EDC0EBF2}"/>
              </a:ext>
            </a:extLst>
          </p:cNvPr>
          <p:cNvPicPr>
            <a:picLocks noChangeAspect="1"/>
          </p:cNvPicPr>
          <p:nvPr/>
        </p:nvPicPr>
        <p:blipFill rotWithShape="1">
          <a:blip r:embed="rId3"/>
          <a:srcRect b="18012"/>
          <a:stretch/>
        </p:blipFill>
        <p:spPr>
          <a:xfrm>
            <a:off x="9601198" y="0"/>
            <a:ext cx="2590803" cy="6857999"/>
          </a:xfrm>
          <a:prstGeom prst="rect">
            <a:avLst/>
          </a:prstGeom>
        </p:spPr>
      </p:pic>
    </p:spTree>
    <p:extLst>
      <p:ext uri="{BB962C8B-B14F-4D97-AF65-F5344CB8AC3E}">
        <p14:creationId xmlns:p14="http://schemas.microsoft.com/office/powerpoint/2010/main" val="3852260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4000">
              <a:schemeClr val="bg1"/>
            </a:gs>
          </a:gsLst>
          <a:lin ang="12600000" scaled="0"/>
        </a:gradFill>
        <a:effectLst/>
      </p:bgPr>
    </p:bg>
    <p:spTree>
      <p:nvGrpSpPr>
        <p:cNvPr id="1" name=""/>
        <p:cNvGrpSpPr/>
        <p:nvPr/>
      </p:nvGrpSpPr>
      <p:grpSpPr>
        <a:xfrm>
          <a:off x="0" y="0"/>
          <a:ext cx="0" cy="0"/>
          <a:chOff x="0" y="0"/>
          <a:chExt cx="0" cy="0"/>
        </a:xfrm>
      </p:grpSpPr>
      <p:sp>
        <p:nvSpPr>
          <p:cNvPr id="18" name="Tittel 1">
            <a:extLst>
              <a:ext uri="{FF2B5EF4-FFF2-40B4-BE49-F238E27FC236}">
                <a16:creationId xmlns:a16="http://schemas.microsoft.com/office/drawing/2014/main" id="{99CB8381-99A6-6AFF-0ACA-6E5676599E16}"/>
              </a:ext>
            </a:extLst>
          </p:cNvPr>
          <p:cNvSpPr>
            <a:spLocks noGrp="1"/>
          </p:cNvSpPr>
          <p:nvPr>
            <p:ph type="title"/>
          </p:nvPr>
        </p:nvSpPr>
        <p:spPr>
          <a:xfrm>
            <a:off x="432000" y="595762"/>
            <a:ext cx="9169198" cy="432000"/>
          </a:xfrm>
        </p:spPr>
        <p:txBody>
          <a:bodyPr rtlCol="0">
            <a:normAutofit fontScale="90000"/>
          </a:bodyPr>
          <a:lstStyle/>
          <a:p>
            <a:pPr rtl="0"/>
            <a:r>
              <a:rPr lang="nb-NO" sz="4800" b="1" dirty="0">
                <a:solidFill>
                  <a:schemeClr val="tx1"/>
                </a:solidFill>
                <a:latin typeface="+mn-lt"/>
              </a:rPr>
              <a:t>Aktiv lytting</a:t>
            </a:r>
          </a:p>
        </p:txBody>
      </p:sp>
      <p:sp>
        <p:nvSpPr>
          <p:cNvPr id="19" name="Rektangel 18" descr="Uthevingsblokk venstre">
            <a:extLst>
              <a:ext uri="{FF2B5EF4-FFF2-40B4-BE49-F238E27FC236}">
                <a16:creationId xmlns:a16="http://schemas.microsoft.com/office/drawing/2014/main" id="{1C0C5E1D-D5D6-4A1C-EEFF-ED666B10A391}"/>
              </a:ext>
              <a:ext uri="{C183D7F6-B498-43B3-948B-1728B52AA6E4}">
                <adec:decorative xmlns:adec="http://schemas.microsoft.com/office/drawing/2017/decorative" val="1"/>
              </a:ext>
            </a:extLst>
          </p:cNvPr>
          <p:cNvSpPr/>
          <p:nvPr/>
        </p:nvSpPr>
        <p:spPr>
          <a:xfrm flipV="1">
            <a:off x="492617" y="1148450"/>
            <a:ext cx="8963922"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2" name="TekstSylinder 1">
            <a:extLst>
              <a:ext uri="{FF2B5EF4-FFF2-40B4-BE49-F238E27FC236}">
                <a16:creationId xmlns:a16="http://schemas.microsoft.com/office/drawing/2014/main" id="{CBC6F5F4-20E2-310E-C5BE-4306130AA418}"/>
              </a:ext>
            </a:extLst>
          </p:cNvPr>
          <p:cNvSpPr txBox="1"/>
          <p:nvPr/>
        </p:nvSpPr>
        <p:spPr>
          <a:xfrm>
            <a:off x="432000" y="1207769"/>
            <a:ext cx="6753225" cy="1754326"/>
          </a:xfrm>
          <a:prstGeom prst="rect">
            <a:avLst/>
          </a:prstGeom>
          <a:noFill/>
        </p:spPr>
        <p:txBody>
          <a:bodyPr wrap="square" rtlCol="0">
            <a:spAutoFit/>
          </a:bodyPr>
          <a:lstStyle/>
          <a:p>
            <a:r>
              <a:rPr lang="nb-NO" b="1" dirty="0"/>
              <a:t>Verbale aspekter</a:t>
            </a:r>
          </a:p>
          <a:p>
            <a:pPr marL="285750" indent="-285750">
              <a:buFont typeface="Arial" panose="020B0604020202020204" pitchFamily="34" charset="0"/>
              <a:buChar char="•"/>
            </a:pPr>
            <a:r>
              <a:rPr lang="nb-NO" dirty="0"/>
              <a:t>Handler om ord og setninger, stemmeleie, stemmens volum, intonasjon og uttale. Vær oppmerksom på ordene til den du snakker med bruker, ord som gjentas, og som har betydning i budskapet. Metaforer kan for eksempel si mer enn ordende i seg selv </a:t>
            </a:r>
          </a:p>
        </p:txBody>
      </p:sp>
      <p:sp>
        <p:nvSpPr>
          <p:cNvPr id="3" name="TekstSylinder 2">
            <a:extLst>
              <a:ext uri="{FF2B5EF4-FFF2-40B4-BE49-F238E27FC236}">
                <a16:creationId xmlns:a16="http://schemas.microsoft.com/office/drawing/2014/main" id="{0A6CF18A-C8D1-A19B-3926-B320F1150A34}"/>
              </a:ext>
            </a:extLst>
          </p:cNvPr>
          <p:cNvSpPr txBox="1"/>
          <p:nvPr/>
        </p:nvSpPr>
        <p:spPr>
          <a:xfrm>
            <a:off x="492617" y="3037682"/>
            <a:ext cx="5400675" cy="2585323"/>
          </a:xfrm>
          <a:prstGeom prst="rect">
            <a:avLst/>
          </a:prstGeom>
          <a:noFill/>
        </p:spPr>
        <p:txBody>
          <a:bodyPr wrap="square" rtlCol="0">
            <a:spAutoFit/>
          </a:bodyPr>
          <a:lstStyle/>
          <a:p>
            <a:r>
              <a:rPr lang="nb-NO" b="1" dirty="0"/>
              <a:t>Du tar verbale grep i lytting når du:</a:t>
            </a:r>
          </a:p>
          <a:p>
            <a:pPr marL="285750" indent="-285750">
              <a:buFont typeface="Arial" panose="020B0604020202020204" pitchFamily="34" charset="0"/>
              <a:buChar char="•"/>
            </a:pPr>
            <a:r>
              <a:rPr lang="nb-NO" dirty="0"/>
              <a:t>Stiller spørsmål</a:t>
            </a:r>
          </a:p>
          <a:p>
            <a:pPr marL="285750" indent="-285750">
              <a:buFont typeface="Arial" panose="020B0604020202020204" pitchFamily="34" charset="0"/>
              <a:buChar char="•"/>
            </a:pPr>
            <a:r>
              <a:rPr lang="nb-NO" dirty="0"/>
              <a:t>Oppmuntrer</a:t>
            </a:r>
          </a:p>
          <a:p>
            <a:pPr marL="285750" indent="-285750">
              <a:buFont typeface="Arial" panose="020B0604020202020204" pitchFamily="34" charset="0"/>
              <a:buChar char="•"/>
            </a:pPr>
            <a:r>
              <a:rPr lang="nb-NO" dirty="0"/>
              <a:t>Sammenfatter</a:t>
            </a:r>
          </a:p>
          <a:p>
            <a:pPr marL="285750" indent="-285750">
              <a:buFont typeface="Arial" panose="020B0604020202020204" pitchFamily="34" charset="0"/>
              <a:buChar char="•"/>
            </a:pPr>
            <a:r>
              <a:rPr lang="nb-NO" dirty="0"/>
              <a:t>Speiler kroppsspråk og følelser</a:t>
            </a:r>
          </a:p>
          <a:p>
            <a:pPr marL="742950" lvl="1" indent="-285750">
              <a:buFont typeface="Arial" panose="020B0604020202020204" pitchFamily="34" charset="0"/>
              <a:buChar char="•"/>
            </a:pPr>
            <a:r>
              <a:rPr lang="nb-NO" dirty="0"/>
              <a:t>Gjentakelse</a:t>
            </a:r>
          </a:p>
          <a:p>
            <a:pPr marL="742950" lvl="1" indent="-285750">
              <a:buFont typeface="Arial" panose="020B0604020202020204" pitchFamily="34" charset="0"/>
              <a:buChar char="•"/>
            </a:pPr>
            <a:r>
              <a:rPr lang="nb-NO" dirty="0"/>
              <a:t>Bruker synonymer</a:t>
            </a:r>
          </a:p>
          <a:p>
            <a:pPr marL="742950" lvl="1" indent="-285750">
              <a:buFont typeface="Arial" panose="020B0604020202020204" pitchFamily="34" charset="0"/>
              <a:buChar char="•"/>
            </a:pPr>
            <a:r>
              <a:rPr lang="nb-NO" dirty="0"/>
              <a:t>Reflekterer over underliggende mening</a:t>
            </a:r>
          </a:p>
          <a:p>
            <a:pPr marL="742950" lvl="1" indent="-285750">
              <a:buFont typeface="Arial" panose="020B0604020202020204" pitchFamily="34" charset="0"/>
              <a:buChar char="•"/>
            </a:pPr>
            <a:r>
              <a:rPr lang="nb-NO" dirty="0"/>
              <a:t>Reflekterer følelser</a:t>
            </a:r>
          </a:p>
        </p:txBody>
      </p:sp>
      <p:sp>
        <p:nvSpPr>
          <p:cNvPr id="4" name="TekstSylinder 3">
            <a:extLst>
              <a:ext uri="{FF2B5EF4-FFF2-40B4-BE49-F238E27FC236}">
                <a16:creationId xmlns:a16="http://schemas.microsoft.com/office/drawing/2014/main" id="{9E1268AD-500B-6260-AECA-E50B1987DC2E}"/>
              </a:ext>
            </a:extLst>
          </p:cNvPr>
          <p:cNvSpPr txBox="1"/>
          <p:nvPr/>
        </p:nvSpPr>
        <p:spPr>
          <a:xfrm>
            <a:off x="432000" y="6152484"/>
            <a:ext cx="8235750" cy="815608"/>
          </a:xfrm>
          <a:prstGeom prst="rect">
            <a:avLst/>
          </a:prstGeom>
          <a:noFill/>
        </p:spPr>
        <p:txBody>
          <a:bodyPr wrap="square" rtlCol="0">
            <a:spAutoFit/>
          </a:bodyPr>
          <a:lstStyle/>
          <a:p>
            <a:pPr algn="l" fontAlgn="base"/>
            <a:r>
              <a:rPr lang="nb-NO" sz="1100" b="0" i="0" dirty="0">
                <a:solidFill>
                  <a:srgbClr val="5C5C5C"/>
                </a:solidFill>
                <a:effectLst/>
                <a:latin typeface="Roboto" panose="020F0502020204030204" pitchFamily="2" charset="0"/>
              </a:rPr>
              <a:t>Eide og Eide (2007): </a:t>
            </a:r>
            <a:r>
              <a:rPr lang="nb-NO" sz="1100" b="0" i="1" dirty="0">
                <a:solidFill>
                  <a:srgbClr val="5C5C5C"/>
                </a:solidFill>
                <a:effectLst/>
                <a:latin typeface="inherit"/>
              </a:rPr>
              <a:t>Kommunikasjon i relasjoner. Samhandling, konfliktløsning, etikk</a:t>
            </a:r>
            <a:r>
              <a:rPr lang="nb-NO" sz="1100" b="0" i="0" dirty="0">
                <a:solidFill>
                  <a:srgbClr val="5C5C5C"/>
                </a:solidFill>
                <a:effectLst/>
                <a:latin typeface="Roboto" panose="020F0502020204030204" pitchFamily="2" charset="0"/>
              </a:rPr>
              <a:t>. Gyldendal Akademisk</a:t>
            </a:r>
          </a:p>
          <a:p>
            <a:pPr algn="l" fontAlgn="base"/>
            <a:r>
              <a:rPr lang="nb-NO" sz="1100" b="0" i="0" dirty="0" err="1">
                <a:solidFill>
                  <a:srgbClr val="5C5C5C"/>
                </a:solidFill>
                <a:effectLst/>
                <a:latin typeface="Roboto" panose="020F0502020204030204" pitchFamily="2" charset="0"/>
              </a:rPr>
              <a:t>Ivey</a:t>
            </a:r>
            <a:r>
              <a:rPr lang="nb-NO" sz="1100" b="0" i="0" dirty="0">
                <a:solidFill>
                  <a:srgbClr val="5C5C5C"/>
                </a:solidFill>
                <a:effectLst/>
                <a:latin typeface="Roboto" panose="020F0502020204030204" pitchFamily="2" charset="0"/>
              </a:rPr>
              <a:t>, Allen I. (1988) </a:t>
            </a:r>
            <a:r>
              <a:rPr lang="nb-NO" sz="1100" b="0" i="1" dirty="0" err="1">
                <a:solidFill>
                  <a:srgbClr val="5C5C5C"/>
                </a:solidFill>
                <a:effectLst/>
                <a:latin typeface="inherit"/>
              </a:rPr>
              <a:t>Intentional</a:t>
            </a:r>
            <a:r>
              <a:rPr lang="nb-NO" sz="1100" b="0" i="1" dirty="0">
                <a:solidFill>
                  <a:srgbClr val="5C5C5C"/>
                </a:solidFill>
                <a:effectLst/>
                <a:latin typeface="inherit"/>
              </a:rPr>
              <a:t> </a:t>
            </a:r>
            <a:r>
              <a:rPr lang="nb-NO" sz="1100" b="0" i="1" dirty="0" err="1">
                <a:solidFill>
                  <a:srgbClr val="5C5C5C"/>
                </a:solidFill>
                <a:effectLst/>
                <a:latin typeface="inherit"/>
              </a:rPr>
              <a:t>Interviewing</a:t>
            </a:r>
            <a:r>
              <a:rPr lang="nb-NO" sz="1100" b="0" i="1" dirty="0">
                <a:solidFill>
                  <a:srgbClr val="5C5C5C"/>
                </a:solidFill>
                <a:effectLst/>
                <a:latin typeface="inherit"/>
              </a:rPr>
              <a:t> and </a:t>
            </a:r>
            <a:r>
              <a:rPr lang="nb-NO" sz="1100" b="0" i="1" dirty="0" err="1">
                <a:solidFill>
                  <a:srgbClr val="5C5C5C"/>
                </a:solidFill>
                <a:effectLst/>
                <a:latin typeface="inherit"/>
              </a:rPr>
              <a:t>Counselling</a:t>
            </a:r>
            <a:r>
              <a:rPr lang="nb-NO" sz="1100" b="0" i="1" dirty="0">
                <a:solidFill>
                  <a:srgbClr val="5C5C5C"/>
                </a:solidFill>
                <a:effectLst/>
                <a:latin typeface="inherit"/>
              </a:rPr>
              <a:t>. </a:t>
            </a:r>
            <a:r>
              <a:rPr lang="nb-NO" sz="1100" b="0" i="1" dirty="0" err="1">
                <a:solidFill>
                  <a:srgbClr val="5C5C5C"/>
                </a:solidFill>
                <a:effectLst/>
                <a:latin typeface="inherit"/>
              </a:rPr>
              <a:t>Facilitating</a:t>
            </a:r>
            <a:r>
              <a:rPr lang="nb-NO" sz="1100" b="0" i="1" dirty="0">
                <a:solidFill>
                  <a:srgbClr val="5C5C5C"/>
                </a:solidFill>
                <a:effectLst/>
                <a:latin typeface="inherit"/>
              </a:rPr>
              <a:t> Client Development</a:t>
            </a:r>
            <a:r>
              <a:rPr lang="nb-NO" sz="1100" b="0" i="0" dirty="0">
                <a:solidFill>
                  <a:srgbClr val="5C5C5C"/>
                </a:solidFill>
                <a:effectLst/>
                <a:latin typeface="Roboto" panose="020F0502020204030204" pitchFamily="2" charset="0"/>
              </a:rPr>
              <a:t>. Belmont, California: Brooks and Cole</a:t>
            </a:r>
            <a:r>
              <a:rPr lang="nb-NO" b="0" i="0" dirty="0">
                <a:solidFill>
                  <a:srgbClr val="5C5C5C"/>
                </a:solidFill>
                <a:effectLst/>
                <a:latin typeface="Roboto" panose="020F0502020204030204" pitchFamily="2" charset="0"/>
              </a:rPr>
              <a:t>.</a:t>
            </a:r>
          </a:p>
          <a:p>
            <a:endParaRPr lang="nb-NO" dirty="0"/>
          </a:p>
        </p:txBody>
      </p:sp>
      <p:graphicFrame>
        <p:nvGraphicFramePr>
          <p:cNvPr id="5" name="Diagram 4">
            <a:extLst>
              <a:ext uri="{FF2B5EF4-FFF2-40B4-BE49-F238E27FC236}">
                <a16:creationId xmlns:a16="http://schemas.microsoft.com/office/drawing/2014/main" id="{EA2B00A5-4FEA-7064-627D-4B3D8DD52348}"/>
              </a:ext>
            </a:extLst>
          </p:cNvPr>
          <p:cNvGraphicFramePr/>
          <p:nvPr>
            <p:extLst>
              <p:ext uri="{D42A27DB-BD31-4B8C-83A1-F6EECF244321}">
                <p14:modId xmlns:p14="http://schemas.microsoft.com/office/powerpoint/2010/main" val="862303524"/>
              </p:ext>
            </p:extLst>
          </p:nvPr>
        </p:nvGraphicFramePr>
        <p:xfrm>
          <a:off x="5600501" y="1387776"/>
          <a:ext cx="7712075" cy="5172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7617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4000">
              <a:schemeClr val="bg1"/>
            </a:gs>
          </a:gsLst>
          <a:lin ang="12600000" scaled="0"/>
        </a:gradFill>
        <a:effectLst/>
      </p:bgPr>
    </p:bg>
    <p:spTree>
      <p:nvGrpSpPr>
        <p:cNvPr id="1" name=""/>
        <p:cNvGrpSpPr/>
        <p:nvPr/>
      </p:nvGrpSpPr>
      <p:grpSpPr>
        <a:xfrm>
          <a:off x="0" y="0"/>
          <a:ext cx="0" cy="0"/>
          <a:chOff x="0" y="0"/>
          <a:chExt cx="0" cy="0"/>
        </a:xfrm>
      </p:grpSpPr>
      <p:sp>
        <p:nvSpPr>
          <p:cNvPr id="18" name="Tittel 1">
            <a:extLst>
              <a:ext uri="{FF2B5EF4-FFF2-40B4-BE49-F238E27FC236}">
                <a16:creationId xmlns:a16="http://schemas.microsoft.com/office/drawing/2014/main" id="{99CB8381-99A6-6AFF-0ACA-6E5676599E16}"/>
              </a:ext>
            </a:extLst>
          </p:cNvPr>
          <p:cNvSpPr>
            <a:spLocks noGrp="1"/>
          </p:cNvSpPr>
          <p:nvPr>
            <p:ph type="title"/>
          </p:nvPr>
        </p:nvSpPr>
        <p:spPr>
          <a:xfrm>
            <a:off x="432000" y="595762"/>
            <a:ext cx="9169198" cy="432000"/>
          </a:xfrm>
        </p:spPr>
        <p:txBody>
          <a:bodyPr rtlCol="0">
            <a:normAutofit fontScale="90000"/>
          </a:bodyPr>
          <a:lstStyle/>
          <a:p>
            <a:pPr rtl="0"/>
            <a:r>
              <a:rPr lang="nb-NO" sz="4800" b="1" dirty="0">
                <a:solidFill>
                  <a:schemeClr val="tx1"/>
                </a:solidFill>
                <a:latin typeface="+mn-lt"/>
              </a:rPr>
              <a:t>Aktiv lytting</a:t>
            </a:r>
          </a:p>
        </p:txBody>
      </p:sp>
      <p:sp>
        <p:nvSpPr>
          <p:cNvPr id="19" name="Rektangel 18" descr="Uthevingsblokk venstre">
            <a:extLst>
              <a:ext uri="{FF2B5EF4-FFF2-40B4-BE49-F238E27FC236}">
                <a16:creationId xmlns:a16="http://schemas.microsoft.com/office/drawing/2014/main" id="{1C0C5E1D-D5D6-4A1C-EEFF-ED666B10A391}"/>
              </a:ext>
              <a:ext uri="{C183D7F6-B498-43B3-948B-1728B52AA6E4}">
                <adec:decorative xmlns:adec="http://schemas.microsoft.com/office/drawing/2017/decorative" val="1"/>
              </a:ext>
            </a:extLst>
          </p:cNvPr>
          <p:cNvSpPr/>
          <p:nvPr/>
        </p:nvSpPr>
        <p:spPr>
          <a:xfrm flipV="1">
            <a:off x="492617" y="1148450"/>
            <a:ext cx="8963922"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2" name="TekstSylinder 1">
            <a:extLst>
              <a:ext uri="{FF2B5EF4-FFF2-40B4-BE49-F238E27FC236}">
                <a16:creationId xmlns:a16="http://schemas.microsoft.com/office/drawing/2014/main" id="{C424EB8A-9568-FC3D-15F4-696697A6116E}"/>
              </a:ext>
            </a:extLst>
          </p:cNvPr>
          <p:cNvSpPr txBox="1"/>
          <p:nvPr/>
        </p:nvSpPr>
        <p:spPr>
          <a:xfrm>
            <a:off x="432000" y="1314857"/>
            <a:ext cx="6753225" cy="646331"/>
          </a:xfrm>
          <a:prstGeom prst="rect">
            <a:avLst/>
          </a:prstGeom>
          <a:noFill/>
        </p:spPr>
        <p:txBody>
          <a:bodyPr wrap="square" rtlCol="0">
            <a:spAutoFit/>
          </a:bodyPr>
          <a:lstStyle/>
          <a:p>
            <a:r>
              <a:rPr lang="nb-NO" b="1" dirty="0"/>
              <a:t>Nonverbale aspekter</a:t>
            </a:r>
          </a:p>
          <a:p>
            <a:pPr marL="285750" indent="-285750">
              <a:buFont typeface="Arial" panose="020B0604020202020204" pitchFamily="34" charset="0"/>
              <a:buChar char="•"/>
            </a:pPr>
            <a:r>
              <a:rPr lang="nb-NO" dirty="0"/>
              <a:t>Handler om de sider av samtalen du ofte tolker.</a:t>
            </a:r>
          </a:p>
        </p:txBody>
      </p:sp>
      <p:sp>
        <p:nvSpPr>
          <p:cNvPr id="3" name="TekstSylinder 2">
            <a:extLst>
              <a:ext uri="{FF2B5EF4-FFF2-40B4-BE49-F238E27FC236}">
                <a16:creationId xmlns:a16="http://schemas.microsoft.com/office/drawing/2014/main" id="{097F4235-D659-0389-B514-7AA10616884F}"/>
              </a:ext>
            </a:extLst>
          </p:cNvPr>
          <p:cNvSpPr txBox="1"/>
          <p:nvPr/>
        </p:nvSpPr>
        <p:spPr>
          <a:xfrm>
            <a:off x="432000" y="2141195"/>
            <a:ext cx="5400675" cy="3139321"/>
          </a:xfrm>
          <a:prstGeom prst="rect">
            <a:avLst/>
          </a:prstGeom>
          <a:noFill/>
        </p:spPr>
        <p:txBody>
          <a:bodyPr wrap="square" rtlCol="0">
            <a:spAutoFit/>
          </a:bodyPr>
          <a:lstStyle/>
          <a:p>
            <a:r>
              <a:rPr lang="nb-NO" b="1" dirty="0"/>
              <a:t>Du kan sjekke ut om dine tolkninger stemmer ved å rette oppmerksomheten mot:</a:t>
            </a:r>
          </a:p>
          <a:p>
            <a:pPr marL="285750" indent="-285750">
              <a:buFont typeface="Arial" panose="020B0604020202020204" pitchFamily="34" charset="0"/>
              <a:buChar char="•"/>
            </a:pPr>
            <a:r>
              <a:rPr lang="nb-NO" dirty="0"/>
              <a:t>Ansiktsuttrykk</a:t>
            </a:r>
          </a:p>
          <a:p>
            <a:pPr marL="285750" indent="-285750">
              <a:buFont typeface="Arial" panose="020B0604020202020204" pitchFamily="34" charset="0"/>
              <a:buChar char="•"/>
            </a:pPr>
            <a:r>
              <a:rPr lang="nb-NO" dirty="0"/>
              <a:t>Kroppsspråk</a:t>
            </a:r>
          </a:p>
          <a:p>
            <a:pPr marL="285750" indent="-285750">
              <a:buFont typeface="Arial" panose="020B0604020202020204" pitchFamily="34" charset="0"/>
              <a:buChar char="•"/>
            </a:pPr>
            <a:r>
              <a:rPr lang="nb-NO" dirty="0"/>
              <a:t>Stemmens klang, volum</a:t>
            </a:r>
          </a:p>
          <a:p>
            <a:pPr marL="285750" indent="-285750">
              <a:buFont typeface="Arial" panose="020B0604020202020204" pitchFamily="34" charset="0"/>
              <a:buChar char="•"/>
            </a:pPr>
            <a:r>
              <a:rPr lang="nb-NO" dirty="0"/>
              <a:t>Blikk-kontakt</a:t>
            </a:r>
          </a:p>
          <a:p>
            <a:pPr marL="285750" indent="-285750">
              <a:buFont typeface="Arial" panose="020B0604020202020204" pitchFamily="34" charset="0"/>
              <a:buChar char="•"/>
            </a:pPr>
            <a:r>
              <a:rPr lang="nb-NO" dirty="0"/>
              <a:t>Stilhet</a:t>
            </a:r>
          </a:p>
          <a:p>
            <a:pPr marL="285750" indent="-285750">
              <a:buFont typeface="Arial" panose="020B0604020202020204" pitchFamily="34" charset="0"/>
              <a:buChar char="•"/>
            </a:pPr>
            <a:r>
              <a:rPr lang="nb-NO" dirty="0"/>
              <a:t>Mimikk</a:t>
            </a:r>
          </a:p>
          <a:p>
            <a:pPr marL="285750" indent="-285750">
              <a:buFont typeface="Arial" panose="020B0604020202020204" pitchFamily="34" charset="0"/>
              <a:buChar char="•"/>
            </a:pPr>
            <a:r>
              <a:rPr lang="nb-NO" dirty="0"/>
              <a:t>Gester</a:t>
            </a:r>
          </a:p>
          <a:p>
            <a:pPr marL="285750" indent="-285750">
              <a:buFont typeface="Arial" panose="020B0604020202020204" pitchFamily="34" charset="0"/>
              <a:buChar char="•"/>
            </a:pPr>
            <a:r>
              <a:rPr lang="nb-NO" dirty="0"/>
              <a:t>Kroppsholdning</a:t>
            </a:r>
          </a:p>
          <a:p>
            <a:pPr marL="285750" indent="-285750">
              <a:buFont typeface="Arial" panose="020B0604020202020204" pitchFamily="34" charset="0"/>
              <a:buChar char="•"/>
            </a:pPr>
            <a:r>
              <a:rPr lang="nb-NO" dirty="0"/>
              <a:t>Bevegelser</a:t>
            </a:r>
          </a:p>
        </p:txBody>
      </p:sp>
      <p:sp>
        <p:nvSpPr>
          <p:cNvPr id="4" name="TekstSylinder 3">
            <a:extLst>
              <a:ext uri="{FF2B5EF4-FFF2-40B4-BE49-F238E27FC236}">
                <a16:creationId xmlns:a16="http://schemas.microsoft.com/office/drawing/2014/main" id="{F70BD743-A3CF-F4AB-21AF-D1332B81D32C}"/>
              </a:ext>
            </a:extLst>
          </p:cNvPr>
          <p:cNvSpPr txBox="1"/>
          <p:nvPr/>
        </p:nvSpPr>
        <p:spPr>
          <a:xfrm>
            <a:off x="432000" y="5972477"/>
            <a:ext cx="8235750" cy="815608"/>
          </a:xfrm>
          <a:prstGeom prst="rect">
            <a:avLst/>
          </a:prstGeom>
          <a:noFill/>
        </p:spPr>
        <p:txBody>
          <a:bodyPr wrap="square" rtlCol="0">
            <a:spAutoFit/>
          </a:bodyPr>
          <a:lstStyle/>
          <a:p>
            <a:pPr algn="l" fontAlgn="base"/>
            <a:r>
              <a:rPr lang="nb-NO" sz="1100" b="0" i="0" dirty="0">
                <a:solidFill>
                  <a:srgbClr val="5C5C5C"/>
                </a:solidFill>
                <a:effectLst/>
                <a:latin typeface="Roboto" panose="020F0502020204030204" pitchFamily="2" charset="0"/>
              </a:rPr>
              <a:t>Eide og Eide (2007): </a:t>
            </a:r>
            <a:r>
              <a:rPr lang="nb-NO" sz="1100" b="0" i="1" dirty="0">
                <a:solidFill>
                  <a:srgbClr val="5C5C5C"/>
                </a:solidFill>
                <a:effectLst/>
                <a:latin typeface="inherit"/>
              </a:rPr>
              <a:t>Kommunikasjon i relasjoner. Samhandling, konfliktløsning, etikk</a:t>
            </a:r>
            <a:r>
              <a:rPr lang="nb-NO" sz="1100" b="0" i="0" dirty="0">
                <a:solidFill>
                  <a:srgbClr val="5C5C5C"/>
                </a:solidFill>
                <a:effectLst/>
                <a:latin typeface="Roboto" panose="020F0502020204030204" pitchFamily="2" charset="0"/>
              </a:rPr>
              <a:t>. Gyldendal Akademisk</a:t>
            </a:r>
          </a:p>
          <a:p>
            <a:pPr algn="l" fontAlgn="base"/>
            <a:r>
              <a:rPr lang="nb-NO" sz="1100" b="0" i="0" dirty="0" err="1">
                <a:solidFill>
                  <a:srgbClr val="5C5C5C"/>
                </a:solidFill>
                <a:effectLst/>
                <a:latin typeface="Roboto" panose="020F0502020204030204" pitchFamily="2" charset="0"/>
              </a:rPr>
              <a:t>Ivey</a:t>
            </a:r>
            <a:r>
              <a:rPr lang="nb-NO" sz="1100" b="0" i="0" dirty="0">
                <a:solidFill>
                  <a:srgbClr val="5C5C5C"/>
                </a:solidFill>
                <a:effectLst/>
                <a:latin typeface="Roboto" panose="020F0502020204030204" pitchFamily="2" charset="0"/>
              </a:rPr>
              <a:t>, Allen I. (1988) </a:t>
            </a:r>
            <a:r>
              <a:rPr lang="nb-NO" sz="1100" b="0" i="1" dirty="0" err="1">
                <a:solidFill>
                  <a:srgbClr val="5C5C5C"/>
                </a:solidFill>
                <a:effectLst/>
                <a:latin typeface="inherit"/>
              </a:rPr>
              <a:t>Intentional</a:t>
            </a:r>
            <a:r>
              <a:rPr lang="nb-NO" sz="1100" b="0" i="1" dirty="0">
                <a:solidFill>
                  <a:srgbClr val="5C5C5C"/>
                </a:solidFill>
                <a:effectLst/>
                <a:latin typeface="inherit"/>
              </a:rPr>
              <a:t> </a:t>
            </a:r>
            <a:r>
              <a:rPr lang="nb-NO" sz="1100" b="0" i="1" dirty="0" err="1">
                <a:solidFill>
                  <a:srgbClr val="5C5C5C"/>
                </a:solidFill>
                <a:effectLst/>
                <a:latin typeface="inherit"/>
              </a:rPr>
              <a:t>Interviewing</a:t>
            </a:r>
            <a:r>
              <a:rPr lang="nb-NO" sz="1100" b="0" i="1" dirty="0">
                <a:solidFill>
                  <a:srgbClr val="5C5C5C"/>
                </a:solidFill>
                <a:effectLst/>
                <a:latin typeface="inherit"/>
              </a:rPr>
              <a:t> and </a:t>
            </a:r>
            <a:r>
              <a:rPr lang="nb-NO" sz="1100" b="0" i="1" dirty="0" err="1">
                <a:solidFill>
                  <a:srgbClr val="5C5C5C"/>
                </a:solidFill>
                <a:effectLst/>
                <a:latin typeface="inherit"/>
              </a:rPr>
              <a:t>Counselling</a:t>
            </a:r>
            <a:r>
              <a:rPr lang="nb-NO" sz="1100" b="0" i="1" dirty="0">
                <a:solidFill>
                  <a:srgbClr val="5C5C5C"/>
                </a:solidFill>
                <a:effectLst/>
                <a:latin typeface="inherit"/>
              </a:rPr>
              <a:t>. </a:t>
            </a:r>
            <a:r>
              <a:rPr lang="nb-NO" sz="1100" b="0" i="1" dirty="0" err="1">
                <a:solidFill>
                  <a:srgbClr val="5C5C5C"/>
                </a:solidFill>
                <a:effectLst/>
                <a:latin typeface="inherit"/>
              </a:rPr>
              <a:t>Facilitating</a:t>
            </a:r>
            <a:r>
              <a:rPr lang="nb-NO" sz="1100" b="0" i="1" dirty="0">
                <a:solidFill>
                  <a:srgbClr val="5C5C5C"/>
                </a:solidFill>
                <a:effectLst/>
                <a:latin typeface="inherit"/>
              </a:rPr>
              <a:t> Client Development</a:t>
            </a:r>
            <a:r>
              <a:rPr lang="nb-NO" sz="1100" b="0" i="0" dirty="0">
                <a:solidFill>
                  <a:srgbClr val="5C5C5C"/>
                </a:solidFill>
                <a:effectLst/>
                <a:latin typeface="Roboto" panose="020F0502020204030204" pitchFamily="2" charset="0"/>
              </a:rPr>
              <a:t>. Belmont, California: Brooks and Cole</a:t>
            </a:r>
            <a:r>
              <a:rPr lang="nb-NO" b="0" i="0" dirty="0">
                <a:solidFill>
                  <a:srgbClr val="5C5C5C"/>
                </a:solidFill>
                <a:effectLst/>
                <a:latin typeface="Roboto" panose="020F0502020204030204" pitchFamily="2" charset="0"/>
              </a:rPr>
              <a:t>.</a:t>
            </a:r>
          </a:p>
          <a:p>
            <a:endParaRPr lang="nb-NO" dirty="0"/>
          </a:p>
        </p:txBody>
      </p:sp>
      <p:graphicFrame>
        <p:nvGraphicFramePr>
          <p:cNvPr id="5" name="Diagram 4">
            <a:extLst>
              <a:ext uri="{FF2B5EF4-FFF2-40B4-BE49-F238E27FC236}">
                <a16:creationId xmlns:a16="http://schemas.microsoft.com/office/drawing/2014/main" id="{3AE82CE3-E30F-736F-85C0-44642841BC48}"/>
              </a:ext>
            </a:extLst>
          </p:cNvPr>
          <p:cNvGraphicFramePr/>
          <p:nvPr>
            <p:extLst>
              <p:ext uri="{D42A27DB-BD31-4B8C-83A1-F6EECF244321}">
                <p14:modId xmlns:p14="http://schemas.microsoft.com/office/powerpoint/2010/main" val="857455149"/>
              </p:ext>
            </p:extLst>
          </p:nvPr>
        </p:nvGraphicFramePr>
        <p:xfrm>
          <a:off x="5600501" y="1314857"/>
          <a:ext cx="7712075" cy="5172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2428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6000">
              <a:schemeClr val="bg1"/>
            </a:gs>
          </a:gsLst>
          <a:lin ang="12600000" scaled="0"/>
        </a:gradFill>
        <a:effectLst/>
      </p:bgPr>
    </p:bg>
    <p:spTree>
      <p:nvGrpSpPr>
        <p:cNvPr id="1" name=""/>
        <p:cNvGrpSpPr/>
        <p:nvPr/>
      </p:nvGrpSpPr>
      <p:grpSpPr>
        <a:xfrm>
          <a:off x="0" y="0"/>
          <a:ext cx="0" cy="0"/>
          <a:chOff x="0" y="0"/>
          <a:chExt cx="0" cy="0"/>
        </a:xfrm>
      </p:grpSpPr>
      <p:sp>
        <p:nvSpPr>
          <p:cNvPr id="12" name="Rektangel 11" descr="Uthevingsblokk venstre">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515890" y="940752"/>
            <a:ext cx="5353180"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8" name="Tittel 7">
            <a:extLst>
              <a:ext uri="{FF2B5EF4-FFF2-40B4-BE49-F238E27FC236}">
                <a16:creationId xmlns:a16="http://schemas.microsoft.com/office/drawing/2014/main" id="{E4FD9822-E59F-3C01-B6E3-562EEA357BB9}"/>
              </a:ext>
            </a:extLst>
          </p:cNvPr>
          <p:cNvSpPr>
            <a:spLocks noGrp="1"/>
          </p:cNvSpPr>
          <p:nvPr>
            <p:ph type="title"/>
          </p:nvPr>
        </p:nvSpPr>
        <p:spPr>
          <a:xfrm>
            <a:off x="432000" y="403226"/>
            <a:ext cx="11340000" cy="432000"/>
          </a:xfrm>
        </p:spPr>
        <p:txBody>
          <a:bodyPr>
            <a:normAutofit fontScale="90000"/>
          </a:bodyPr>
          <a:lstStyle/>
          <a:p>
            <a:r>
              <a:rPr lang="nb-NO" b="1" dirty="0" err="1">
                <a:solidFill>
                  <a:schemeClr val="tx1"/>
                </a:solidFill>
                <a:latin typeface="+mn-lt"/>
              </a:rPr>
              <a:t>Johari</a:t>
            </a:r>
            <a:r>
              <a:rPr lang="nb-NO" b="1" dirty="0">
                <a:solidFill>
                  <a:schemeClr val="tx1"/>
                </a:solidFill>
                <a:latin typeface="+mn-lt"/>
              </a:rPr>
              <a:t>-vinduet</a:t>
            </a:r>
          </a:p>
        </p:txBody>
      </p:sp>
      <p:sp>
        <p:nvSpPr>
          <p:cNvPr id="2" name="Rektangel 1">
            <a:extLst>
              <a:ext uri="{FF2B5EF4-FFF2-40B4-BE49-F238E27FC236}">
                <a16:creationId xmlns:a16="http://schemas.microsoft.com/office/drawing/2014/main" id="{8FA8592B-983A-9AC1-CBAD-84DF6C383C19}"/>
              </a:ext>
            </a:extLst>
          </p:cNvPr>
          <p:cNvSpPr/>
          <p:nvPr/>
        </p:nvSpPr>
        <p:spPr>
          <a:xfrm>
            <a:off x="1559340" y="1716982"/>
            <a:ext cx="4309730" cy="2102057"/>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b="1" dirty="0"/>
              <a:t>Offentlig (åpent) område</a:t>
            </a:r>
          </a:p>
          <a:p>
            <a:r>
              <a:rPr lang="nb-NO" dirty="0"/>
              <a:t>Forhold som det kan prates åpent om og ikke er farlige:</a:t>
            </a:r>
          </a:p>
          <a:p>
            <a:pPr marL="285750" indent="-285750">
              <a:buFont typeface="Arial" panose="020B0604020202020204" pitchFamily="34" charset="0"/>
              <a:buChar char="•"/>
            </a:pPr>
            <a:r>
              <a:rPr lang="nb-NO" dirty="0"/>
              <a:t>Tema omtalt i massemedia</a:t>
            </a:r>
          </a:p>
          <a:p>
            <a:pPr marL="285750" indent="-285750">
              <a:buFont typeface="Arial" panose="020B0604020202020204" pitchFamily="34" charset="0"/>
              <a:buChar char="•"/>
            </a:pPr>
            <a:r>
              <a:rPr lang="nb-NO" dirty="0"/>
              <a:t>Været</a:t>
            </a:r>
          </a:p>
          <a:p>
            <a:pPr marL="285750" indent="-285750">
              <a:buFont typeface="Arial" panose="020B0604020202020204" pitchFamily="34" charset="0"/>
              <a:buChar char="•"/>
            </a:pPr>
            <a:r>
              <a:rPr lang="nb-NO" dirty="0"/>
              <a:t>Faglige utfordringer</a:t>
            </a:r>
          </a:p>
        </p:txBody>
      </p:sp>
      <p:sp>
        <p:nvSpPr>
          <p:cNvPr id="6" name="Rektangel 5">
            <a:extLst>
              <a:ext uri="{FF2B5EF4-FFF2-40B4-BE49-F238E27FC236}">
                <a16:creationId xmlns:a16="http://schemas.microsoft.com/office/drawing/2014/main" id="{CA1A5CC7-EA15-A5A6-D10B-40033FF92279}"/>
              </a:ext>
            </a:extLst>
          </p:cNvPr>
          <p:cNvSpPr/>
          <p:nvPr/>
        </p:nvSpPr>
        <p:spPr>
          <a:xfrm>
            <a:off x="6096000" y="4026193"/>
            <a:ext cx="4309729" cy="21020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b="1" dirty="0"/>
              <a:t>Ukjent (skjult) område</a:t>
            </a:r>
          </a:p>
          <a:p>
            <a:r>
              <a:rPr lang="nb-NO" dirty="0"/>
              <a:t>Ting en selv og andre ikke er klar over:</a:t>
            </a:r>
          </a:p>
          <a:p>
            <a:pPr marL="285750" indent="-285750">
              <a:buFont typeface="Arial" panose="020B0604020202020204" pitchFamily="34" charset="0"/>
              <a:buChar char="•"/>
            </a:pPr>
            <a:r>
              <a:rPr lang="nb-NO" dirty="0"/>
              <a:t>Ukjente talenter og styrker</a:t>
            </a:r>
          </a:p>
          <a:p>
            <a:pPr marL="285750" indent="-285750">
              <a:buFont typeface="Arial" panose="020B0604020202020204" pitchFamily="34" charset="0"/>
              <a:buChar char="•"/>
            </a:pPr>
            <a:r>
              <a:rPr lang="nb-NO" dirty="0"/>
              <a:t>Ukjente suksessfaktorer</a:t>
            </a:r>
          </a:p>
          <a:p>
            <a:pPr marL="285750" indent="-285750">
              <a:buFont typeface="Arial" panose="020B0604020202020204" pitchFamily="34" charset="0"/>
              <a:buChar char="•"/>
            </a:pPr>
            <a:r>
              <a:rPr lang="nb-NO" dirty="0"/>
              <a:t>Ubevisst selvsnakk</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endParaRPr lang="nb-NO" dirty="0"/>
          </a:p>
        </p:txBody>
      </p:sp>
      <p:sp>
        <p:nvSpPr>
          <p:cNvPr id="7" name="Rektangel 6">
            <a:extLst>
              <a:ext uri="{FF2B5EF4-FFF2-40B4-BE49-F238E27FC236}">
                <a16:creationId xmlns:a16="http://schemas.microsoft.com/office/drawing/2014/main" id="{3F28BFD6-0A82-8728-E7C5-2930D64AFF2B}"/>
              </a:ext>
            </a:extLst>
          </p:cNvPr>
          <p:cNvSpPr/>
          <p:nvPr/>
        </p:nvSpPr>
        <p:spPr>
          <a:xfrm>
            <a:off x="1559340" y="4030091"/>
            <a:ext cx="4309730" cy="21020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b="1" dirty="0"/>
          </a:p>
          <a:p>
            <a:r>
              <a:rPr lang="nb-NO" b="1" dirty="0"/>
              <a:t>Lukket (hemmelig) område</a:t>
            </a:r>
          </a:p>
          <a:p>
            <a:r>
              <a:rPr lang="nb-NO" dirty="0"/>
              <a:t>Forhold en selv ikke prater ut om:</a:t>
            </a:r>
          </a:p>
          <a:p>
            <a:pPr marL="285750" indent="-285750">
              <a:buFont typeface="Arial" panose="020B0604020202020204" pitchFamily="34" charset="0"/>
              <a:buChar char="•"/>
            </a:pPr>
            <a:r>
              <a:rPr lang="nb-NO" dirty="0"/>
              <a:t>Egen sårbarhet overfor ironi</a:t>
            </a:r>
          </a:p>
          <a:p>
            <a:pPr marL="285750" indent="-285750">
              <a:buFont typeface="Arial" panose="020B0604020202020204" pitchFamily="34" charset="0"/>
              <a:buChar char="•"/>
            </a:pPr>
            <a:r>
              <a:rPr lang="nb-NO" dirty="0"/>
              <a:t>Kvie seg for å ta ordet i en forsamling</a:t>
            </a:r>
          </a:p>
          <a:p>
            <a:pPr marL="285750" indent="-285750">
              <a:buFont typeface="Arial" panose="020B0604020202020204" pitchFamily="34" charset="0"/>
              <a:buChar char="•"/>
            </a:pPr>
            <a:r>
              <a:rPr lang="nb-NO" dirty="0"/>
              <a:t>Prestasjonsangstmotiv</a:t>
            </a:r>
          </a:p>
          <a:p>
            <a:pPr marL="285750" indent="-285750">
              <a:buFont typeface="Arial" panose="020B0604020202020204" pitchFamily="34" charset="0"/>
              <a:buChar char="•"/>
            </a:pPr>
            <a:r>
              <a:rPr lang="nb-NO" dirty="0"/>
              <a:t>Egne suksesshistorier</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endParaRPr lang="nb-NO" dirty="0"/>
          </a:p>
        </p:txBody>
      </p:sp>
      <p:sp>
        <p:nvSpPr>
          <p:cNvPr id="9" name="Rektangel 8">
            <a:extLst>
              <a:ext uri="{FF2B5EF4-FFF2-40B4-BE49-F238E27FC236}">
                <a16:creationId xmlns:a16="http://schemas.microsoft.com/office/drawing/2014/main" id="{5D80BF0A-B4DF-16D1-B496-79918EFD9055}"/>
              </a:ext>
            </a:extLst>
          </p:cNvPr>
          <p:cNvSpPr/>
          <p:nvPr/>
        </p:nvSpPr>
        <p:spPr>
          <a:xfrm>
            <a:off x="6082010" y="1716982"/>
            <a:ext cx="4309729" cy="21020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b="1" dirty="0"/>
          </a:p>
          <a:p>
            <a:r>
              <a:rPr lang="nb-NO" b="1" dirty="0"/>
              <a:t>Blindt (gjemt) område</a:t>
            </a:r>
          </a:p>
          <a:p>
            <a:r>
              <a:rPr lang="nb-NO" dirty="0"/>
              <a:t>Forhold en selv ikke er klar over</a:t>
            </a:r>
          </a:p>
          <a:p>
            <a:r>
              <a:rPr lang="nb-NO" dirty="0"/>
              <a:t>og der en trenger tilbakemelding:</a:t>
            </a:r>
          </a:p>
          <a:p>
            <a:pPr marL="285750" indent="-285750">
              <a:buFont typeface="Arial" panose="020B0604020202020204" pitchFamily="34" charset="0"/>
              <a:buChar char="•"/>
            </a:pPr>
            <a:r>
              <a:rPr lang="nb-NO" dirty="0"/>
              <a:t>Prater for mye</a:t>
            </a:r>
          </a:p>
          <a:p>
            <a:pPr marL="285750" indent="-285750">
              <a:buFont typeface="Arial" panose="020B0604020202020204" pitchFamily="34" charset="0"/>
              <a:buChar char="•"/>
            </a:pPr>
            <a:r>
              <a:rPr lang="nb-NO" dirty="0"/>
              <a:t>Ikke god nok lytter</a:t>
            </a:r>
          </a:p>
          <a:p>
            <a:pPr marL="285750" indent="-285750">
              <a:buFont typeface="Arial" panose="020B0604020202020204" pitchFamily="34" charset="0"/>
              <a:buChar char="•"/>
            </a:pPr>
            <a:r>
              <a:rPr lang="nb-NO" dirty="0"/>
              <a:t>Lite samsvar mellom ord og handling</a:t>
            </a:r>
          </a:p>
          <a:p>
            <a:pPr algn="ctr"/>
            <a:endParaRPr lang="nb-NO" dirty="0"/>
          </a:p>
        </p:txBody>
      </p:sp>
      <p:sp>
        <p:nvSpPr>
          <p:cNvPr id="10" name="Rektangel 9">
            <a:extLst>
              <a:ext uri="{FF2B5EF4-FFF2-40B4-BE49-F238E27FC236}">
                <a16:creationId xmlns:a16="http://schemas.microsoft.com/office/drawing/2014/main" id="{3C69797E-79AF-3A9E-DEC0-425BCB2FECEF}"/>
              </a:ext>
            </a:extLst>
          </p:cNvPr>
          <p:cNvSpPr/>
          <p:nvPr/>
        </p:nvSpPr>
        <p:spPr>
          <a:xfrm>
            <a:off x="1559340" y="1217712"/>
            <a:ext cx="4309730" cy="36172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b="1" dirty="0"/>
              <a:t>Kjent for en selv</a:t>
            </a:r>
          </a:p>
        </p:txBody>
      </p:sp>
      <p:sp>
        <p:nvSpPr>
          <p:cNvPr id="11" name="Rektangel 10">
            <a:extLst>
              <a:ext uri="{FF2B5EF4-FFF2-40B4-BE49-F238E27FC236}">
                <a16:creationId xmlns:a16="http://schemas.microsoft.com/office/drawing/2014/main" id="{7D16D696-4206-F7B3-DB64-AACB46E6B2FD}"/>
              </a:ext>
            </a:extLst>
          </p:cNvPr>
          <p:cNvSpPr/>
          <p:nvPr/>
        </p:nvSpPr>
        <p:spPr>
          <a:xfrm>
            <a:off x="6096000" y="1217712"/>
            <a:ext cx="4309730" cy="36172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b="1" dirty="0"/>
              <a:t>Ukjent for en selv</a:t>
            </a:r>
          </a:p>
        </p:txBody>
      </p:sp>
      <p:sp>
        <p:nvSpPr>
          <p:cNvPr id="13" name="Rektangel 12">
            <a:extLst>
              <a:ext uri="{FF2B5EF4-FFF2-40B4-BE49-F238E27FC236}">
                <a16:creationId xmlns:a16="http://schemas.microsoft.com/office/drawing/2014/main" id="{996D2570-3CEF-0799-77AE-D1B6858924E4}"/>
              </a:ext>
            </a:extLst>
          </p:cNvPr>
          <p:cNvSpPr/>
          <p:nvPr/>
        </p:nvSpPr>
        <p:spPr>
          <a:xfrm>
            <a:off x="432000" y="1721599"/>
            <a:ext cx="914400" cy="210205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b="1" dirty="0"/>
              <a:t>Kjent for andre</a:t>
            </a:r>
          </a:p>
        </p:txBody>
      </p:sp>
      <p:sp>
        <p:nvSpPr>
          <p:cNvPr id="14" name="Rektangel 13">
            <a:extLst>
              <a:ext uri="{FF2B5EF4-FFF2-40B4-BE49-F238E27FC236}">
                <a16:creationId xmlns:a16="http://schemas.microsoft.com/office/drawing/2014/main" id="{2CA9D5C6-C328-947C-1E8A-E18F8BBA074A}"/>
              </a:ext>
            </a:extLst>
          </p:cNvPr>
          <p:cNvSpPr/>
          <p:nvPr/>
        </p:nvSpPr>
        <p:spPr>
          <a:xfrm>
            <a:off x="432000" y="4026193"/>
            <a:ext cx="914400" cy="210205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b="1" dirty="0"/>
              <a:t>Ukjent for andre</a:t>
            </a:r>
          </a:p>
        </p:txBody>
      </p:sp>
      <p:sp>
        <p:nvSpPr>
          <p:cNvPr id="15" name="TekstSylinder 14">
            <a:extLst>
              <a:ext uri="{FF2B5EF4-FFF2-40B4-BE49-F238E27FC236}">
                <a16:creationId xmlns:a16="http://schemas.microsoft.com/office/drawing/2014/main" id="{87B1DBFB-C699-A961-C8E6-515DB144E677}"/>
              </a:ext>
            </a:extLst>
          </p:cNvPr>
          <p:cNvSpPr txBox="1"/>
          <p:nvPr/>
        </p:nvSpPr>
        <p:spPr>
          <a:xfrm>
            <a:off x="432000" y="6384693"/>
            <a:ext cx="11263814" cy="276999"/>
          </a:xfrm>
          <a:prstGeom prst="rect">
            <a:avLst/>
          </a:prstGeom>
          <a:noFill/>
        </p:spPr>
        <p:txBody>
          <a:bodyPr wrap="square" rtlCol="0">
            <a:spAutoFit/>
          </a:bodyPr>
          <a:lstStyle/>
          <a:p>
            <a:r>
              <a:rPr lang="nb-NO" sz="1200" i="1" dirty="0"/>
              <a:t>Figur: </a:t>
            </a:r>
            <a:r>
              <a:rPr lang="nb-NO" sz="1200" i="1" dirty="0" err="1"/>
              <a:t>Johari</a:t>
            </a:r>
            <a:r>
              <a:rPr lang="nb-NO" sz="1200" i="1" dirty="0"/>
              <a:t>-vinduet. Det kan være et ønske om å gjøre det offentlige området større, for å utvikle bedre kommunikasjon og bedre relasjoner (Luft,1961)</a:t>
            </a:r>
          </a:p>
        </p:txBody>
      </p:sp>
      <p:cxnSp>
        <p:nvCxnSpPr>
          <p:cNvPr id="17" name="Rett pilkobling 16">
            <a:extLst>
              <a:ext uri="{FF2B5EF4-FFF2-40B4-BE49-F238E27FC236}">
                <a16:creationId xmlns:a16="http://schemas.microsoft.com/office/drawing/2014/main" id="{BFAD133C-3F35-849F-2AF0-949BB0E48B7E}"/>
              </a:ext>
            </a:extLst>
          </p:cNvPr>
          <p:cNvCxnSpPr>
            <a:cxnSpLocks/>
          </p:cNvCxnSpPr>
          <p:nvPr/>
        </p:nvCxnSpPr>
        <p:spPr>
          <a:xfrm>
            <a:off x="5075274" y="3147237"/>
            <a:ext cx="988633"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tt pilkobling 21">
            <a:extLst>
              <a:ext uri="{FF2B5EF4-FFF2-40B4-BE49-F238E27FC236}">
                <a16:creationId xmlns:a16="http://schemas.microsoft.com/office/drawing/2014/main" id="{76BF2B32-90FA-FFA9-6EC6-E33D4E84BD9A}"/>
              </a:ext>
            </a:extLst>
          </p:cNvPr>
          <p:cNvCxnSpPr>
            <a:cxnSpLocks/>
          </p:cNvCxnSpPr>
          <p:nvPr/>
        </p:nvCxnSpPr>
        <p:spPr>
          <a:xfrm>
            <a:off x="5075274" y="3147237"/>
            <a:ext cx="1119963" cy="99323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tt pilkobling 25">
            <a:extLst>
              <a:ext uri="{FF2B5EF4-FFF2-40B4-BE49-F238E27FC236}">
                <a16:creationId xmlns:a16="http://schemas.microsoft.com/office/drawing/2014/main" id="{85354799-F94D-4421-7424-451231BBB030}"/>
              </a:ext>
            </a:extLst>
          </p:cNvPr>
          <p:cNvCxnSpPr>
            <a:cxnSpLocks/>
          </p:cNvCxnSpPr>
          <p:nvPr/>
        </p:nvCxnSpPr>
        <p:spPr>
          <a:xfrm>
            <a:off x="5124893" y="3147237"/>
            <a:ext cx="0" cy="130604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434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xEl>
                                              <p:pRg st="2" end="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0">
              <a:schemeClr val="bg1"/>
            </a:gs>
          </a:gsLst>
          <a:lin ang="12600000" scaled="0"/>
        </a:gradFill>
        <a:effectLst/>
      </p:bgPr>
    </p:bg>
    <p:spTree>
      <p:nvGrpSpPr>
        <p:cNvPr id="1" name=""/>
        <p:cNvGrpSpPr/>
        <p:nvPr/>
      </p:nvGrpSpPr>
      <p:grpSpPr>
        <a:xfrm>
          <a:off x="0" y="0"/>
          <a:ext cx="0" cy="0"/>
          <a:chOff x="0" y="0"/>
          <a:chExt cx="0" cy="0"/>
        </a:xfrm>
      </p:grpSpPr>
      <p:sp>
        <p:nvSpPr>
          <p:cNvPr id="18" name="Tittel 1">
            <a:extLst>
              <a:ext uri="{FF2B5EF4-FFF2-40B4-BE49-F238E27FC236}">
                <a16:creationId xmlns:a16="http://schemas.microsoft.com/office/drawing/2014/main" id="{99CB8381-99A6-6AFF-0ACA-6E5676599E16}"/>
              </a:ext>
            </a:extLst>
          </p:cNvPr>
          <p:cNvSpPr>
            <a:spLocks noGrp="1"/>
          </p:cNvSpPr>
          <p:nvPr>
            <p:ph type="title"/>
          </p:nvPr>
        </p:nvSpPr>
        <p:spPr>
          <a:xfrm>
            <a:off x="432000" y="595762"/>
            <a:ext cx="9169198" cy="432000"/>
          </a:xfrm>
        </p:spPr>
        <p:txBody>
          <a:bodyPr rtlCol="0">
            <a:normAutofit fontScale="90000"/>
          </a:bodyPr>
          <a:lstStyle/>
          <a:p>
            <a:pPr rtl="0"/>
            <a:r>
              <a:rPr lang="nb-NO" sz="4800" b="1" dirty="0">
                <a:solidFill>
                  <a:schemeClr val="tx1"/>
                </a:solidFill>
                <a:latin typeface="+mn-lt"/>
              </a:rPr>
              <a:t>Bruk av «Jeg-budskap»</a:t>
            </a:r>
          </a:p>
        </p:txBody>
      </p:sp>
      <p:sp>
        <p:nvSpPr>
          <p:cNvPr id="19" name="Rektangel 18" descr="Uthevingsblokk venstre">
            <a:extLst>
              <a:ext uri="{FF2B5EF4-FFF2-40B4-BE49-F238E27FC236}">
                <a16:creationId xmlns:a16="http://schemas.microsoft.com/office/drawing/2014/main" id="{1C0C5E1D-D5D6-4A1C-EEFF-ED666B10A391}"/>
              </a:ext>
              <a:ext uri="{C183D7F6-B498-43B3-948B-1728B52AA6E4}">
                <adec:decorative xmlns:adec="http://schemas.microsoft.com/office/drawing/2017/decorative" val="1"/>
              </a:ext>
            </a:extLst>
          </p:cNvPr>
          <p:cNvSpPr/>
          <p:nvPr/>
        </p:nvSpPr>
        <p:spPr>
          <a:xfrm flipV="1">
            <a:off x="492617" y="1148450"/>
            <a:ext cx="8963922"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cxnSp>
        <p:nvCxnSpPr>
          <p:cNvPr id="4" name="Rett linje 3">
            <a:extLst>
              <a:ext uri="{FF2B5EF4-FFF2-40B4-BE49-F238E27FC236}">
                <a16:creationId xmlns:a16="http://schemas.microsoft.com/office/drawing/2014/main" id="{AEEFF72F-D950-BC6F-68F0-EC5FF417F6E8}"/>
              </a:ext>
            </a:extLst>
          </p:cNvPr>
          <p:cNvCxnSpPr/>
          <p:nvPr/>
        </p:nvCxnSpPr>
        <p:spPr>
          <a:xfrm>
            <a:off x="6031992" y="1627631"/>
            <a:ext cx="64008" cy="48188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Grafikk 5" descr="Kommentar Liker kontur">
            <a:extLst>
              <a:ext uri="{FF2B5EF4-FFF2-40B4-BE49-F238E27FC236}">
                <a16:creationId xmlns:a16="http://schemas.microsoft.com/office/drawing/2014/main" id="{CF958B5F-DEAB-D61A-1528-93828E60C1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39647" y="1484962"/>
            <a:ext cx="914400" cy="914400"/>
          </a:xfrm>
          <a:prstGeom prst="rect">
            <a:avLst/>
          </a:prstGeom>
        </p:spPr>
      </p:pic>
      <p:pic>
        <p:nvPicPr>
          <p:cNvPr id="8" name="Grafikk 7" descr="Kommenter liker ikke kontur">
            <a:extLst>
              <a:ext uri="{FF2B5EF4-FFF2-40B4-BE49-F238E27FC236}">
                <a16:creationId xmlns:a16="http://schemas.microsoft.com/office/drawing/2014/main" id="{F2B8297D-B10B-C285-A2F2-1B8F47FA6D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2312" y="1484962"/>
            <a:ext cx="914400" cy="914400"/>
          </a:xfrm>
          <a:prstGeom prst="rect">
            <a:avLst/>
          </a:prstGeom>
        </p:spPr>
      </p:pic>
      <p:sp>
        <p:nvSpPr>
          <p:cNvPr id="9" name="TekstSylinder 8">
            <a:extLst>
              <a:ext uri="{FF2B5EF4-FFF2-40B4-BE49-F238E27FC236}">
                <a16:creationId xmlns:a16="http://schemas.microsoft.com/office/drawing/2014/main" id="{EA693AFA-FE05-A175-3267-0E7FA8FB0B3D}"/>
              </a:ext>
            </a:extLst>
          </p:cNvPr>
          <p:cNvSpPr txBox="1"/>
          <p:nvPr/>
        </p:nvSpPr>
        <p:spPr>
          <a:xfrm>
            <a:off x="7656616" y="1742107"/>
            <a:ext cx="3121191" cy="400110"/>
          </a:xfrm>
          <a:prstGeom prst="rect">
            <a:avLst/>
          </a:prstGeom>
          <a:noFill/>
        </p:spPr>
        <p:txBody>
          <a:bodyPr wrap="square" rtlCol="0">
            <a:spAutoFit/>
          </a:bodyPr>
          <a:lstStyle/>
          <a:p>
            <a:r>
              <a:rPr lang="nb-NO" sz="2000" b="1" dirty="0"/>
              <a:t>Med «Jeg-budskap»</a:t>
            </a:r>
          </a:p>
        </p:txBody>
      </p:sp>
      <p:sp>
        <p:nvSpPr>
          <p:cNvPr id="10" name="TekstSylinder 9">
            <a:extLst>
              <a:ext uri="{FF2B5EF4-FFF2-40B4-BE49-F238E27FC236}">
                <a16:creationId xmlns:a16="http://schemas.microsoft.com/office/drawing/2014/main" id="{EC3F7DD1-EE3E-84F0-BE9F-CEDAFDA83E43}"/>
              </a:ext>
            </a:extLst>
          </p:cNvPr>
          <p:cNvSpPr txBox="1"/>
          <p:nvPr/>
        </p:nvSpPr>
        <p:spPr>
          <a:xfrm>
            <a:off x="1582154" y="1745048"/>
            <a:ext cx="3392424" cy="400110"/>
          </a:xfrm>
          <a:prstGeom prst="rect">
            <a:avLst/>
          </a:prstGeom>
          <a:noFill/>
        </p:spPr>
        <p:txBody>
          <a:bodyPr wrap="square" rtlCol="0">
            <a:spAutoFit/>
          </a:bodyPr>
          <a:lstStyle/>
          <a:p>
            <a:r>
              <a:rPr lang="nb-NO" sz="2000" b="1" dirty="0"/>
              <a:t>Uten «Jeg-budskap»</a:t>
            </a:r>
          </a:p>
        </p:txBody>
      </p:sp>
      <p:sp>
        <p:nvSpPr>
          <p:cNvPr id="11" name="TekstSylinder 10">
            <a:extLst>
              <a:ext uri="{FF2B5EF4-FFF2-40B4-BE49-F238E27FC236}">
                <a16:creationId xmlns:a16="http://schemas.microsoft.com/office/drawing/2014/main" id="{06981836-3A53-F22F-4999-E1B405FBE8BB}"/>
              </a:ext>
            </a:extLst>
          </p:cNvPr>
          <p:cNvSpPr txBox="1"/>
          <p:nvPr/>
        </p:nvSpPr>
        <p:spPr>
          <a:xfrm>
            <a:off x="6729984" y="2608563"/>
            <a:ext cx="4251960" cy="1200329"/>
          </a:xfrm>
          <a:prstGeom prst="rect">
            <a:avLst/>
          </a:prstGeom>
          <a:noFill/>
        </p:spPr>
        <p:txBody>
          <a:bodyPr wrap="square" rtlCol="0">
            <a:spAutoFit/>
          </a:bodyPr>
          <a:lstStyle/>
          <a:p>
            <a:r>
              <a:rPr lang="nb-NO" sz="2400" dirty="0"/>
              <a:t>«Jeg føler meg overveldet når det er masse rot hjemme, og jeg setter pris på all hjelp jeg kan få»</a:t>
            </a:r>
          </a:p>
        </p:txBody>
      </p:sp>
      <p:sp>
        <p:nvSpPr>
          <p:cNvPr id="12" name="TekstSylinder 11">
            <a:extLst>
              <a:ext uri="{FF2B5EF4-FFF2-40B4-BE49-F238E27FC236}">
                <a16:creationId xmlns:a16="http://schemas.microsoft.com/office/drawing/2014/main" id="{2CDE4256-7931-082E-0E6B-4D14BE538B19}"/>
              </a:ext>
            </a:extLst>
          </p:cNvPr>
          <p:cNvSpPr txBox="1"/>
          <p:nvPr/>
        </p:nvSpPr>
        <p:spPr>
          <a:xfrm>
            <a:off x="966216" y="2977896"/>
            <a:ext cx="4251960" cy="461665"/>
          </a:xfrm>
          <a:prstGeom prst="rect">
            <a:avLst/>
          </a:prstGeom>
          <a:noFill/>
        </p:spPr>
        <p:txBody>
          <a:bodyPr wrap="square" rtlCol="0">
            <a:spAutoFit/>
          </a:bodyPr>
          <a:lstStyle/>
          <a:p>
            <a:r>
              <a:rPr lang="nb-NO" sz="2400" dirty="0"/>
              <a:t>«Du gjør aldri noe hjemme»</a:t>
            </a:r>
          </a:p>
        </p:txBody>
      </p:sp>
      <p:sp>
        <p:nvSpPr>
          <p:cNvPr id="13" name="TekstSylinder 12">
            <a:extLst>
              <a:ext uri="{FF2B5EF4-FFF2-40B4-BE49-F238E27FC236}">
                <a16:creationId xmlns:a16="http://schemas.microsoft.com/office/drawing/2014/main" id="{5D435CF6-27C5-B6AD-E34A-16882C000B5C}"/>
              </a:ext>
            </a:extLst>
          </p:cNvPr>
          <p:cNvSpPr txBox="1"/>
          <p:nvPr/>
        </p:nvSpPr>
        <p:spPr>
          <a:xfrm>
            <a:off x="966216" y="4287552"/>
            <a:ext cx="4251960" cy="830997"/>
          </a:xfrm>
          <a:prstGeom prst="rect">
            <a:avLst/>
          </a:prstGeom>
          <a:noFill/>
        </p:spPr>
        <p:txBody>
          <a:bodyPr wrap="square" rtlCol="0">
            <a:spAutoFit/>
          </a:bodyPr>
          <a:lstStyle/>
          <a:p>
            <a:r>
              <a:rPr lang="nb-NO" sz="2400" dirty="0"/>
              <a:t>«Du lytter ikke til meg når jeg snakker»</a:t>
            </a:r>
          </a:p>
        </p:txBody>
      </p:sp>
      <p:sp>
        <p:nvSpPr>
          <p:cNvPr id="14" name="TekstSylinder 13">
            <a:extLst>
              <a:ext uri="{FF2B5EF4-FFF2-40B4-BE49-F238E27FC236}">
                <a16:creationId xmlns:a16="http://schemas.microsoft.com/office/drawing/2014/main" id="{D5ED90D7-4236-01D8-6A28-01EF6CC7A0D5}"/>
              </a:ext>
            </a:extLst>
          </p:cNvPr>
          <p:cNvSpPr txBox="1"/>
          <p:nvPr/>
        </p:nvSpPr>
        <p:spPr>
          <a:xfrm>
            <a:off x="6729984" y="4227806"/>
            <a:ext cx="4251960" cy="1569660"/>
          </a:xfrm>
          <a:prstGeom prst="rect">
            <a:avLst/>
          </a:prstGeom>
          <a:noFill/>
        </p:spPr>
        <p:txBody>
          <a:bodyPr wrap="square" rtlCol="0">
            <a:spAutoFit/>
          </a:bodyPr>
          <a:lstStyle/>
          <a:p>
            <a:r>
              <a:rPr lang="nb-NO" sz="2400" dirty="0"/>
              <a:t>«Jeg føler meg ikke sett når jeg deler mine tanker og de ikke blir tatt på alvor. Jeg trenger at mine følelser blir lyttet til og hørt»</a:t>
            </a:r>
          </a:p>
        </p:txBody>
      </p:sp>
    </p:spTree>
    <p:extLst>
      <p:ext uri="{BB962C8B-B14F-4D97-AF65-F5344CB8AC3E}">
        <p14:creationId xmlns:p14="http://schemas.microsoft.com/office/powerpoint/2010/main" val="3924633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6000">
              <a:schemeClr val="bg1"/>
            </a:gs>
          </a:gsLst>
          <a:lin ang="12600000" scaled="0"/>
        </a:gradFill>
        <a:effectLst/>
      </p:bgPr>
    </p:bg>
    <p:spTree>
      <p:nvGrpSpPr>
        <p:cNvPr id="1" name=""/>
        <p:cNvGrpSpPr/>
        <p:nvPr/>
      </p:nvGrpSpPr>
      <p:grpSpPr>
        <a:xfrm>
          <a:off x="0" y="0"/>
          <a:ext cx="0" cy="0"/>
          <a:chOff x="0" y="0"/>
          <a:chExt cx="0" cy="0"/>
        </a:xfrm>
      </p:grpSpPr>
      <p:pic>
        <p:nvPicPr>
          <p:cNvPr id="9" name="Plassholder for bilde 8" descr="Hånd som berører en mobiltelefon">
            <a:extLst>
              <a:ext uri="{FF2B5EF4-FFF2-40B4-BE49-F238E27FC236}">
                <a16:creationId xmlns:a16="http://schemas.microsoft.com/office/drawing/2014/main" id="{A9A75888-22E3-1D43-9112-DA02186070B5}"/>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a:xfrm>
            <a:off x="5630382" y="-1"/>
            <a:ext cx="6561618" cy="6858001"/>
          </a:xfrm>
        </p:spPr>
      </p:pic>
      <p:sp>
        <p:nvSpPr>
          <p:cNvPr id="20" name="Rektangel 19" descr="Uthevingsblokk">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348588" y="3752505"/>
            <a:ext cx="2843412" cy="5039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2" name="Tittel 1">
            <a:extLst>
              <a:ext uri="{FF2B5EF4-FFF2-40B4-BE49-F238E27FC236}">
                <a16:creationId xmlns:a16="http://schemas.microsoft.com/office/drawing/2014/main" id="{3560F281-4FF6-4617-A809-AC9C15ECF18A}"/>
              </a:ext>
            </a:extLst>
          </p:cNvPr>
          <p:cNvSpPr>
            <a:spLocks noGrp="1"/>
          </p:cNvSpPr>
          <p:nvPr>
            <p:ph type="title"/>
          </p:nvPr>
        </p:nvSpPr>
        <p:spPr>
          <a:xfrm>
            <a:off x="7111800" y="3802899"/>
            <a:ext cx="5080200" cy="985000"/>
          </a:xfrm>
        </p:spPr>
        <p:txBody>
          <a:bodyPr rtlCol="0">
            <a:normAutofit fontScale="90000"/>
          </a:bodyPr>
          <a:lstStyle/>
          <a:p>
            <a:pPr rtl="0"/>
            <a:r>
              <a:rPr lang="nb-NO" sz="6000" dirty="0">
                <a:solidFill>
                  <a:schemeClr val="tx1"/>
                </a:solidFill>
              </a:rPr>
              <a:t>Agenda</a:t>
            </a:r>
          </a:p>
        </p:txBody>
      </p:sp>
      <p:grpSp>
        <p:nvGrpSpPr>
          <p:cNvPr id="3" name="Gruppe 2" descr="Plassholder for listeinnhold">
            <a:extLst>
              <a:ext uri="{FF2B5EF4-FFF2-40B4-BE49-F238E27FC236}">
                <a16:creationId xmlns:a16="http://schemas.microsoft.com/office/drawing/2014/main" id="{0C39BF72-9C92-7810-A783-3F1801FF1A96}"/>
              </a:ext>
            </a:extLst>
          </p:cNvPr>
          <p:cNvGrpSpPr/>
          <p:nvPr/>
        </p:nvGrpSpPr>
        <p:grpSpPr>
          <a:xfrm>
            <a:off x="319126" y="1517054"/>
            <a:ext cx="4768261" cy="4751555"/>
            <a:chOff x="298579" y="1422294"/>
            <a:chExt cx="4768261" cy="4751555"/>
          </a:xfrm>
        </p:grpSpPr>
        <p:sp>
          <p:nvSpPr>
            <p:cNvPr id="4" name="Rektangel 3">
              <a:extLst>
                <a:ext uri="{FF2B5EF4-FFF2-40B4-BE49-F238E27FC236}">
                  <a16:creationId xmlns:a16="http://schemas.microsoft.com/office/drawing/2014/main" id="{513D641D-7311-8E66-5005-43AAA69FCB4B}"/>
                </a:ext>
              </a:extLst>
            </p:cNvPr>
            <p:cNvSpPr/>
            <p:nvPr/>
          </p:nvSpPr>
          <p:spPr>
            <a:xfrm>
              <a:off x="298579" y="1422294"/>
              <a:ext cx="4768261" cy="822780"/>
            </a:xfrm>
            <a:prstGeom prst="rect">
              <a:avLst/>
            </a:prstGeom>
            <a:gradFill rotWithShape="0">
              <a:gsLst>
                <a:gs pos="0">
                  <a:schemeClr val="tx1"/>
                </a:gs>
                <a:gs pos="0">
                  <a:schemeClr val="bg1"/>
                </a:gs>
                <a:gs pos="0">
                  <a:schemeClr val="bg1"/>
                </a:gs>
                <a:gs pos="100000">
                  <a:srgbClr val="FF0000"/>
                </a:gs>
              </a:gsLst>
              <a:lin ang="10800000" scaled="0"/>
            </a:gradFill>
          </p:spPr>
          <p:style>
            <a:lnRef idx="0">
              <a:schemeClr val="dk1">
                <a:hueOff val="0"/>
                <a:satOff val="0"/>
                <a:lumOff val="0"/>
                <a:alphaOff val="0"/>
              </a:schemeClr>
            </a:lnRef>
            <a:fillRef idx="1">
              <a:scrgbClr r="0" g="0" b="0"/>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nb-NO" dirty="0"/>
            </a:p>
          </p:txBody>
        </p:sp>
        <p:sp>
          <p:nvSpPr>
            <p:cNvPr id="5" name="Rektangel 4" descr="Ferry">
              <a:extLst>
                <a:ext uri="{FF2B5EF4-FFF2-40B4-BE49-F238E27FC236}">
                  <a16:creationId xmlns:a16="http://schemas.microsoft.com/office/drawing/2014/main" id="{C1BCBC3B-2F12-692E-72B9-78EBF93E1AA1}"/>
                </a:ext>
              </a:extLst>
            </p:cNvPr>
            <p:cNvSpPr/>
            <p:nvPr/>
          </p:nvSpPr>
          <p:spPr>
            <a:xfrm>
              <a:off x="547469" y="1607420"/>
              <a:ext cx="452529" cy="452529"/>
            </a:xfrm>
            <a:prstGeom prst="rect">
              <a:avLst/>
            </a:pr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nb-NO"/>
            </a:p>
          </p:txBody>
        </p:sp>
        <p:sp>
          <p:nvSpPr>
            <p:cNvPr id="7" name="Frihåndsform: figur 6">
              <a:extLst>
                <a:ext uri="{FF2B5EF4-FFF2-40B4-BE49-F238E27FC236}">
                  <a16:creationId xmlns:a16="http://schemas.microsoft.com/office/drawing/2014/main" id="{CA9BEA39-A935-F27B-5035-4E84A1103A6E}"/>
                </a:ext>
              </a:extLst>
            </p:cNvPr>
            <p:cNvSpPr/>
            <p:nvPr/>
          </p:nvSpPr>
          <p:spPr>
            <a:xfrm>
              <a:off x="1248889" y="1422294"/>
              <a:ext cx="3817950" cy="822780"/>
            </a:xfrm>
            <a:custGeom>
              <a:avLst/>
              <a:gdLst>
                <a:gd name="connsiteX0" fmla="*/ 0 w 3817950"/>
                <a:gd name="connsiteY0" fmla="*/ 0 h 822780"/>
                <a:gd name="connsiteX1" fmla="*/ 3817950 w 3817950"/>
                <a:gd name="connsiteY1" fmla="*/ 0 h 822780"/>
                <a:gd name="connsiteX2" fmla="*/ 3817950 w 3817950"/>
                <a:gd name="connsiteY2" fmla="*/ 822780 h 822780"/>
                <a:gd name="connsiteX3" fmla="*/ 0 w 3817950"/>
                <a:gd name="connsiteY3" fmla="*/ 822780 h 822780"/>
                <a:gd name="connsiteX4" fmla="*/ 0 w 3817950"/>
                <a:gd name="connsiteY4" fmla="*/ 0 h 822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950" h="822780">
                  <a:moveTo>
                    <a:pt x="0" y="0"/>
                  </a:moveTo>
                  <a:lnTo>
                    <a:pt x="3817950" y="0"/>
                  </a:lnTo>
                  <a:lnTo>
                    <a:pt x="3817950" y="822780"/>
                  </a:lnTo>
                  <a:lnTo>
                    <a:pt x="0" y="8227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078" tIns="87078" rIns="87078" bIns="87078" numCol="1" spcCol="1270" rtlCol="0" anchor="ctr" anchorCtr="0">
              <a:noAutofit/>
            </a:bodyPr>
            <a:lstStyle/>
            <a:p>
              <a:pPr marL="0" lvl="0" indent="0" algn="l" defTabSz="844550">
                <a:lnSpc>
                  <a:spcPct val="100000"/>
                </a:lnSpc>
                <a:spcBef>
                  <a:spcPct val="0"/>
                </a:spcBef>
                <a:spcAft>
                  <a:spcPct val="35000"/>
                </a:spcAft>
                <a:buNone/>
              </a:pPr>
              <a:r>
                <a:rPr lang="nb-NO" sz="1900" b="1" kern="1200" noProof="0" dirty="0">
                  <a:solidFill>
                    <a:schemeClr val="tx1"/>
                  </a:solidFill>
                </a:rPr>
                <a:t>Hva er en konflikt?</a:t>
              </a:r>
            </a:p>
          </p:txBody>
        </p:sp>
        <p:sp>
          <p:nvSpPr>
            <p:cNvPr id="8" name="Rektangel 7">
              <a:extLst>
                <a:ext uri="{FF2B5EF4-FFF2-40B4-BE49-F238E27FC236}">
                  <a16:creationId xmlns:a16="http://schemas.microsoft.com/office/drawing/2014/main" id="{8378360A-8DC7-8AED-4A31-30E7110A15CA}"/>
                </a:ext>
              </a:extLst>
            </p:cNvPr>
            <p:cNvSpPr/>
            <p:nvPr/>
          </p:nvSpPr>
          <p:spPr>
            <a:xfrm>
              <a:off x="298579" y="2437097"/>
              <a:ext cx="4768261" cy="822780"/>
            </a:xfrm>
            <a:prstGeom prst="rect">
              <a:avLst/>
            </a:prstGeom>
            <a:gradFill rotWithShape="0">
              <a:gsLst>
                <a:gs pos="0">
                  <a:schemeClr val="bg1"/>
                </a:gs>
                <a:gs pos="0">
                  <a:schemeClr val="bg1"/>
                </a:gs>
                <a:gs pos="0">
                  <a:schemeClr val="bg1"/>
                </a:gs>
                <a:gs pos="100000">
                  <a:srgbClr val="FF0000"/>
                </a:gs>
              </a:gsLst>
              <a:lin ang="10800000" scaled="0"/>
            </a:gra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endParaRPr lang="nb-NO"/>
            </a:p>
          </p:txBody>
        </p:sp>
        <p:sp>
          <p:nvSpPr>
            <p:cNvPr id="10" name="Rektangel 9" descr="Ambisjon med heldekkende fyll">
              <a:extLst>
                <a:ext uri="{FF2B5EF4-FFF2-40B4-BE49-F238E27FC236}">
                  <a16:creationId xmlns:a16="http://schemas.microsoft.com/office/drawing/2014/main" id="{BA5B7E04-4039-59A1-056C-B2678983468E}"/>
                </a:ext>
              </a:extLst>
            </p:cNvPr>
            <p:cNvSpPr/>
            <p:nvPr/>
          </p:nvSpPr>
          <p:spPr>
            <a:xfrm>
              <a:off x="547469" y="2635895"/>
              <a:ext cx="452529" cy="452529"/>
            </a:xfrm>
            <a:prstGeom prst="rect">
              <a:avLst/>
            </a:prstGeom>
            <a:blipFill>
              <a:blip r:embed="rId5">
                <a:biLevel thresh="25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solidFill>
                <a:schemeClr val="bg1">
                  <a:alpha val="0"/>
                </a:schemeClr>
              </a:solidFill>
            </a:ln>
            <a:effectLst>
              <a:outerShdw dist="50800" sx="1000" sy="1000" algn="ctr" rotWithShape="0">
                <a:schemeClr val="bg1"/>
              </a:outerShdw>
            </a:effectLst>
          </p:spPr>
          <p:style>
            <a:lnRef idx="2">
              <a:schemeClr val="lt1">
                <a:alpha val="0"/>
                <a:hueOff val="0"/>
                <a:satOff val="0"/>
                <a:lumOff val="0"/>
                <a:alphaOff val="0"/>
              </a:schemeClr>
            </a:lnRef>
            <a:fillRef idx="1">
              <a:scrgbClr r="0" g="0" b="0"/>
            </a:fillRef>
            <a:effectRef idx="0">
              <a:schemeClr val="accent5">
                <a:hueOff val="-3511897"/>
                <a:satOff val="8526"/>
                <a:lumOff val="8234"/>
                <a:alphaOff val="0"/>
              </a:schemeClr>
            </a:effectRef>
            <a:fontRef idx="minor">
              <a:schemeClr val="lt1"/>
            </a:fontRef>
          </p:style>
          <p:txBody>
            <a:bodyPr/>
            <a:lstStyle/>
            <a:p>
              <a:endParaRPr lang="nb-NO" dirty="0"/>
            </a:p>
          </p:txBody>
        </p:sp>
        <p:sp>
          <p:nvSpPr>
            <p:cNvPr id="13" name="Frihåndsform: figur 12">
              <a:extLst>
                <a:ext uri="{FF2B5EF4-FFF2-40B4-BE49-F238E27FC236}">
                  <a16:creationId xmlns:a16="http://schemas.microsoft.com/office/drawing/2014/main" id="{2854818F-B1F9-4668-D7C4-68798FDD8CFA}"/>
                </a:ext>
              </a:extLst>
            </p:cNvPr>
            <p:cNvSpPr/>
            <p:nvPr/>
          </p:nvSpPr>
          <p:spPr>
            <a:xfrm>
              <a:off x="1248889" y="2450769"/>
              <a:ext cx="3817950" cy="822780"/>
            </a:xfrm>
            <a:custGeom>
              <a:avLst/>
              <a:gdLst>
                <a:gd name="connsiteX0" fmla="*/ 0 w 3817950"/>
                <a:gd name="connsiteY0" fmla="*/ 0 h 822780"/>
                <a:gd name="connsiteX1" fmla="*/ 3817950 w 3817950"/>
                <a:gd name="connsiteY1" fmla="*/ 0 h 822780"/>
                <a:gd name="connsiteX2" fmla="*/ 3817950 w 3817950"/>
                <a:gd name="connsiteY2" fmla="*/ 822780 h 822780"/>
                <a:gd name="connsiteX3" fmla="*/ 0 w 3817950"/>
                <a:gd name="connsiteY3" fmla="*/ 822780 h 822780"/>
                <a:gd name="connsiteX4" fmla="*/ 0 w 3817950"/>
                <a:gd name="connsiteY4" fmla="*/ 0 h 822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950" h="822780">
                  <a:moveTo>
                    <a:pt x="0" y="0"/>
                  </a:moveTo>
                  <a:lnTo>
                    <a:pt x="3817950" y="0"/>
                  </a:lnTo>
                  <a:lnTo>
                    <a:pt x="3817950" y="822780"/>
                  </a:lnTo>
                  <a:lnTo>
                    <a:pt x="0" y="8227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078" tIns="87078" rIns="87078" bIns="87078" numCol="1" spcCol="1270" rtlCol="0" anchor="ctr" anchorCtr="0">
              <a:noAutofit/>
            </a:bodyPr>
            <a:lstStyle/>
            <a:p>
              <a:pPr marL="0" lvl="0" indent="0" algn="l" defTabSz="844550">
                <a:lnSpc>
                  <a:spcPct val="100000"/>
                </a:lnSpc>
                <a:spcBef>
                  <a:spcPct val="0"/>
                </a:spcBef>
                <a:spcAft>
                  <a:spcPct val="35000"/>
                </a:spcAft>
                <a:buNone/>
              </a:pPr>
              <a:r>
                <a:rPr lang="nb-NO" sz="1900" b="1" dirty="0">
                  <a:solidFill>
                    <a:schemeClr val="tx1"/>
                  </a:solidFill>
                </a:rPr>
                <a:t>Kommunikasjon</a:t>
              </a:r>
              <a:endParaRPr lang="nb-NO" sz="1900" b="1" kern="1200" noProof="0" dirty="0">
                <a:solidFill>
                  <a:schemeClr val="tx1"/>
                </a:solidFill>
              </a:endParaRPr>
            </a:p>
          </p:txBody>
        </p:sp>
        <p:sp>
          <p:nvSpPr>
            <p:cNvPr id="14" name="Rektangel 13">
              <a:extLst>
                <a:ext uri="{FF2B5EF4-FFF2-40B4-BE49-F238E27FC236}">
                  <a16:creationId xmlns:a16="http://schemas.microsoft.com/office/drawing/2014/main" id="{BE5DE56B-03EA-47EB-92E0-418668F02424}"/>
                </a:ext>
              </a:extLst>
            </p:cNvPr>
            <p:cNvSpPr/>
            <p:nvPr/>
          </p:nvSpPr>
          <p:spPr>
            <a:xfrm>
              <a:off x="298579" y="3508067"/>
              <a:ext cx="4768261" cy="822780"/>
            </a:xfrm>
            <a:prstGeom prst="rect">
              <a:avLst/>
            </a:prstGeom>
            <a:gradFill rotWithShape="0">
              <a:gsLst>
                <a:gs pos="0">
                  <a:schemeClr val="bg1"/>
                </a:gs>
                <a:gs pos="0">
                  <a:schemeClr val="bg1"/>
                </a:gs>
                <a:gs pos="0">
                  <a:schemeClr val="bg1"/>
                </a:gs>
                <a:gs pos="100000">
                  <a:srgbClr val="FF0000"/>
                </a:gs>
              </a:gsLst>
              <a:lin ang="10800000" scaled="0"/>
            </a:gra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endParaRPr lang="nb-NO" dirty="0"/>
            </a:p>
          </p:txBody>
        </p:sp>
        <p:sp>
          <p:nvSpPr>
            <p:cNvPr id="16" name="Frihåndsform: figur 15">
              <a:extLst>
                <a:ext uri="{FF2B5EF4-FFF2-40B4-BE49-F238E27FC236}">
                  <a16:creationId xmlns:a16="http://schemas.microsoft.com/office/drawing/2014/main" id="{2211B26E-C37E-CDEC-3017-8D49B71C3BD8}"/>
                </a:ext>
              </a:extLst>
            </p:cNvPr>
            <p:cNvSpPr/>
            <p:nvPr/>
          </p:nvSpPr>
          <p:spPr>
            <a:xfrm>
              <a:off x="1248889" y="3479244"/>
              <a:ext cx="3817950" cy="822780"/>
            </a:xfrm>
            <a:custGeom>
              <a:avLst/>
              <a:gdLst>
                <a:gd name="connsiteX0" fmla="*/ 0 w 3817950"/>
                <a:gd name="connsiteY0" fmla="*/ 0 h 822780"/>
                <a:gd name="connsiteX1" fmla="*/ 3817950 w 3817950"/>
                <a:gd name="connsiteY1" fmla="*/ 0 h 822780"/>
                <a:gd name="connsiteX2" fmla="*/ 3817950 w 3817950"/>
                <a:gd name="connsiteY2" fmla="*/ 822780 h 822780"/>
                <a:gd name="connsiteX3" fmla="*/ 0 w 3817950"/>
                <a:gd name="connsiteY3" fmla="*/ 822780 h 822780"/>
                <a:gd name="connsiteX4" fmla="*/ 0 w 3817950"/>
                <a:gd name="connsiteY4" fmla="*/ 0 h 822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950" h="822780">
                  <a:moveTo>
                    <a:pt x="0" y="0"/>
                  </a:moveTo>
                  <a:lnTo>
                    <a:pt x="3817950" y="0"/>
                  </a:lnTo>
                  <a:lnTo>
                    <a:pt x="3817950" y="822780"/>
                  </a:lnTo>
                  <a:lnTo>
                    <a:pt x="0" y="8227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078" tIns="87078" rIns="87078" bIns="87078" numCol="1" spcCol="1270" rtlCol="0" anchor="ctr" anchorCtr="0">
              <a:noAutofit/>
            </a:bodyPr>
            <a:lstStyle/>
            <a:p>
              <a:pPr marL="0" lvl="0" indent="0" algn="l" defTabSz="844550">
                <a:lnSpc>
                  <a:spcPct val="100000"/>
                </a:lnSpc>
                <a:spcBef>
                  <a:spcPct val="0"/>
                </a:spcBef>
                <a:spcAft>
                  <a:spcPct val="35000"/>
                </a:spcAft>
                <a:buNone/>
              </a:pPr>
              <a:r>
                <a:rPr lang="nb-NO" sz="1900" b="1" dirty="0">
                  <a:solidFill>
                    <a:schemeClr val="tx1"/>
                  </a:solidFill>
                </a:rPr>
                <a:t>Håndtering</a:t>
              </a:r>
              <a:endParaRPr lang="nb-NO" sz="1900" b="1" kern="1200" noProof="0" dirty="0">
                <a:solidFill>
                  <a:schemeClr val="tx1"/>
                </a:solidFill>
              </a:endParaRPr>
            </a:p>
          </p:txBody>
        </p:sp>
        <p:sp>
          <p:nvSpPr>
            <p:cNvPr id="17" name="Rektangel 16">
              <a:extLst>
                <a:ext uri="{FF2B5EF4-FFF2-40B4-BE49-F238E27FC236}">
                  <a16:creationId xmlns:a16="http://schemas.microsoft.com/office/drawing/2014/main" id="{82E8043A-E71E-0F5B-5CEC-41EC0EFD8913}"/>
                </a:ext>
              </a:extLst>
            </p:cNvPr>
            <p:cNvSpPr/>
            <p:nvPr/>
          </p:nvSpPr>
          <p:spPr>
            <a:xfrm>
              <a:off x="298579" y="4507720"/>
              <a:ext cx="4768261" cy="822780"/>
            </a:xfrm>
            <a:prstGeom prst="rect">
              <a:avLst/>
            </a:prstGeom>
            <a:gradFill rotWithShape="0">
              <a:gsLst>
                <a:gs pos="0">
                  <a:schemeClr val="bg1"/>
                </a:gs>
                <a:gs pos="0">
                  <a:schemeClr val="bg1"/>
                </a:gs>
                <a:gs pos="0">
                  <a:schemeClr val="bg1"/>
                </a:gs>
                <a:gs pos="100000">
                  <a:srgbClr val="FF0000"/>
                </a:gs>
              </a:gsLst>
              <a:lin ang="10800000" scaled="0"/>
            </a:gra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endParaRPr lang="nb-NO" dirty="0"/>
            </a:p>
          </p:txBody>
        </p:sp>
        <p:sp>
          <p:nvSpPr>
            <p:cNvPr id="18" name="Rektangel 17" descr="CRMCustomerInsightsApp">
              <a:extLst>
                <a:ext uri="{FF2B5EF4-FFF2-40B4-BE49-F238E27FC236}">
                  <a16:creationId xmlns:a16="http://schemas.microsoft.com/office/drawing/2014/main" id="{340A53DE-5F7B-3835-8E5A-6513FCA96C07}"/>
                </a:ext>
              </a:extLst>
            </p:cNvPr>
            <p:cNvSpPr/>
            <p:nvPr/>
          </p:nvSpPr>
          <p:spPr>
            <a:xfrm>
              <a:off x="547469" y="3657746"/>
              <a:ext cx="452529" cy="452529"/>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5">
                <a:hueOff val="-10535690"/>
                <a:satOff val="25579"/>
                <a:lumOff val="24703"/>
                <a:alphaOff val="0"/>
              </a:schemeClr>
            </a:effectRef>
            <a:fontRef idx="minor">
              <a:schemeClr val="lt1"/>
            </a:fontRef>
          </p:style>
          <p:txBody>
            <a:bodyPr/>
            <a:lstStyle/>
            <a:p>
              <a:endParaRPr lang="nb-NO" dirty="0"/>
            </a:p>
          </p:txBody>
        </p:sp>
        <p:sp>
          <p:nvSpPr>
            <p:cNvPr id="19" name="Frihåndsform: figur 18">
              <a:extLst>
                <a:ext uri="{FF2B5EF4-FFF2-40B4-BE49-F238E27FC236}">
                  <a16:creationId xmlns:a16="http://schemas.microsoft.com/office/drawing/2014/main" id="{F7D030A4-FB51-CCFF-0DC2-8C80659A5F64}"/>
                </a:ext>
              </a:extLst>
            </p:cNvPr>
            <p:cNvSpPr/>
            <p:nvPr/>
          </p:nvSpPr>
          <p:spPr>
            <a:xfrm>
              <a:off x="1248889" y="4507720"/>
              <a:ext cx="3817950" cy="822780"/>
            </a:xfrm>
            <a:custGeom>
              <a:avLst/>
              <a:gdLst>
                <a:gd name="connsiteX0" fmla="*/ 0 w 3817950"/>
                <a:gd name="connsiteY0" fmla="*/ 0 h 822780"/>
                <a:gd name="connsiteX1" fmla="*/ 3817950 w 3817950"/>
                <a:gd name="connsiteY1" fmla="*/ 0 h 822780"/>
                <a:gd name="connsiteX2" fmla="*/ 3817950 w 3817950"/>
                <a:gd name="connsiteY2" fmla="*/ 822780 h 822780"/>
                <a:gd name="connsiteX3" fmla="*/ 0 w 3817950"/>
                <a:gd name="connsiteY3" fmla="*/ 822780 h 822780"/>
                <a:gd name="connsiteX4" fmla="*/ 0 w 3817950"/>
                <a:gd name="connsiteY4" fmla="*/ 0 h 822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950" h="822780">
                  <a:moveTo>
                    <a:pt x="0" y="0"/>
                  </a:moveTo>
                  <a:lnTo>
                    <a:pt x="3817950" y="0"/>
                  </a:lnTo>
                  <a:lnTo>
                    <a:pt x="3817950" y="822780"/>
                  </a:lnTo>
                  <a:lnTo>
                    <a:pt x="0" y="8227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078" tIns="87078" rIns="87078" bIns="87078" numCol="1" spcCol="1270" rtlCol="0" anchor="ctr" anchorCtr="0">
              <a:noAutofit/>
            </a:bodyPr>
            <a:lstStyle/>
            <a:p>
              <a:pPr marL="0" lvl="0" indent="0" algn="l" defTabSz="844550">
                <a:lnSpc>
                  <a:spcPct val="100000"/>
                </a:lnSpc>
                <a:spcBef>
                  <a:spcPct val="0"/>
                </a:spcBef>
                <a:spcAft>
                  <a:spcPct val="35000"/>
                </a:spcAft>
                <a:buNone/>
              </a:pPr>
              <a:r>
                <a:rPr lang="nb-NO" sz="1900" b="1" dirty="0">
                  <a:solidFill>
                    <a:schemeClr val="tx1"/>
                  </a:solidFill>
                </a:rPr>
                <a:t>Veien videre</a:t>
              </a:r>
              <a:endParaRPr lang="nb-NO" sz="1900" b="1" kern="1200" noProof="0" dirty="0">
                <a:solidFill>
                  <a:schemeClr val="tx1"/>
                </a:solidFill>
              </a:endParaRPr>
            </a:p>
          </p:txBody>
        </p:sp>
        <p:sp>
          <p:nvSpPr>
            <p:cNvPr id="22" name="Rektangel 21" descr="RecruitmentManagement">
              <a:extLst>
                <a:ext uri="{FF2B5EF4-FFF2-40B4-BE49-F238E27FC236}">
                  <a16:creationId xmlns:a16="http://schemas.microsoft.com/office/drawing/2014/main" id="{AE681373-CCCB-0E0D-3C1C-BCC9327224DE}"/>
                </a:ext>
              </a:extLst>
            </p:cNvPr>
            <p:cNvSpPr/>
            <p:nvPr/>
          </p:nvSpPr>
          <p:spPr>
            <a:xfrm>
              <a:off x="547469" y="5721320"/>
              <a:ext cx="452529" cy="452529"/>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5">
                <a:hueOff val="-14047587"/>
                <a:satOff val="34105"/>
                <a:lumOff val="32937"/>
                <a:alphaOff val="0"/>
              </a:schemeClr>
            </a:effectRef>
            <a:fontRef idx="minor">
              <a:schemeClr val="lt1"/>
            </a:fontRef>
          </p:style>
          <p:txBody>
            <a:bodyPr/>
            <a:lstStyle/>
            <a:p>
              <a:endParaRPr lang="nb-NO"/>
            </a:p>
          </p:txBody>
        </p:sp>
      </p:grpSp>
      <p:pic>
        <p:nvPicPr>
          <p:cNvPr id="12" name="Picture 6">
            <a:extLst>
              <a:ext uri="{FF2B5EF4-FFF2-40B4-BE49-F238E27FC236}">
                <a16:creationId xmlns:a16="http://schemas.microsoft.com/office/drawing/2014/main" id="{AD4BD392-DF7C-5C03-797C-E43D4CC6947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674" y="129236"/>
            <a:ext cx="2682069" cy="1289196"/>
          </a:xfrm>
          <a:prstGeom prst="rect">
            <a:avLst/>
          </a:prstGeom>
          <a:noFill/>
          <a:extLst>
            <a:ext uri="{909E8E84-426E-40DD-AFC4-6F175D3DCCD1}">
              <a14:hiddenFill xmlns:a14="http://schemas.microsoft.com/office/drawing/2010/main">
                <a:solidFill>
                  <a:srgbClr val="FFFFFF"/>
                </a:solidFill>
              </a14:hiddenFill>
            </a:ext>
          </a:extLst>
        </p:spPr>
      </p:pic>
      <p:sp>
        <p:nvSpPr>
          <p:cNvPr id="24" name="Rektangel 23" descr="OpenEnrollment">
            <a:extLst>
              <a:ext uri="{FF2B5EF4-FFF2-40B4-BE49-F238E27FC236}">
                <a16:creationId xmlns:a16="http://schemas.microsoft.com/office/drawing/2014/main" id="{4A2AFDE6-B051-6F40-5DE3-B273C06E893C}"/>
              </a:ext>
            </a:extLst>
          </p:cNvPr>
          <p:cNvSpPr/>
          <p:nvPr/>
        </p:nvSpPr>
        <p:spPr>
          <a:xfrm>
            <a:off x="547467" y="4814143"/>
            <a:ext cx="452529" cy="452529"/>
          </a:xfrm>
          <a:prstGeom prst="rect">
            <a:avLst/>
          </a:prstGeom>
          <a: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a:ln>
            <a:noFill/>
          </a:ln>
        </p:spPr>
        <p:style>
          <a:lnRef idx="2">
            <a:scrgbClr r="0" g="0" b="0"/>
          </a:lnRef>
          <a:fillRef idx="1">
            <a:scrgbClr r="0" g="0" b="0"/>
          </a:fillRef>
          <a:effectRef idx="0">
            <a:schemeClr val="accent5">
              <a:hueOff val="-7023793"/>
              <a:satOff val="17053"/>
              <a:lumOff val="16469"/>
              <a:alphaOff val="0"/>
            </a:schemeClr>
          </a:effectRef>
          <a:fontRef idx="minor">
            <a:schemeClr val="lt1"/>
          </a:fontRef>
        </p:style>
        <p:txBody>
          <a:bodyPr/>
          <a:lstStyle/>
          <a:p>
            <a:endParaRPr lang="nb-NO" dirty="0"/>
          </a:p>
        </p:txBody>
      </p:sp>
    </p:spTree>
    <p:extLst>
      <p:ext uri="{BB962C8B-B14F-4D97-AF65-F5344CB8AC3E}">
        <p14:creationId xmlns:p14="http://schemas.microsoft.com/office/powerpoint/2010/main" val="1329746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4000">
              <a:schemeClr val="bg1"/>
            </a:gs>
          </a:gsLst>
          <a:lin ang="12600000" scaled="0"/>
        </a:gradFill>
        <a:effectLst/>
      </p:bgPr>
    </p:bg>
    <p:spTree>
      <p:nvGrpSpPr>
        <p:cNvPr id="1" name=""/>
        <p:cNvGrpSpPr/>
        <p:nvPr/>
      </p:nvGrpSpPr>
      <p:grpSpPr>
        <a:xfrm>
          <a:off x="0" y="0"/>
          <a:ext cx="0" cy="0"/>
          <a:chOff x="0" y="0"/>
          <a:chExt cx="0" cy="0"/>
        </a:xfrm>
      </p:grpSpPr>
      <p:sp>
        <p:nvSpPr>
          <p:cNvPr id="18" name="Tittel 1">
            <a:extLst>
              <a:ext uri="{FF2B5EF4-FFF2-40B4-BE49-F238E27FC236}">
                <a16:creationId xmlns:a16="http://schemas.microsoft.com/office/drawing/2014/main" id="{99CB8381-99A6-6AFF-0ACA-6E5676599E16}"/>
              </a:ext>
            </a:extLst>
          </p:cNvPr>
          <p:cNvSpPr>
            <a:spLocks noGrp="1"/>
          </p:cNvSpPr>
          <p:nvPr>
            <p:ph type="title"/>
          </p:nvPr>
        </p:nvSpPr>
        <p:spPr>
          <a:xfrm>
            <a:off x="432000" y="595762"/>
            <a:ext cx="11281464" cy="432000"/>
          </a:xfrm>
        </p:spPr>
        <p:txBody>
          <a:bodyPr rtlCol="0">
            <a:noAutofit/>
          </a:bodyPr>
          <a:lstStyle/>
          <a:p>
            <a:pPr rtl="0"/>
            <a:r>
              <a:rPr lang="nb-NO" sz="4000" b="1" dirty="0">
                <a:solidFill>
                  <a:schemeClr val="tx1"/>
                </a:solidFill>
                <a:latin typeface="+mn-lt"/>
              </a:rPr>
              <a:t>Kort innføring i IVK – Ikke-voldelig kommunikasjon</a:t>
            </a:r>
          </a:p>
        </p:txBody>
      </p:sp>
      <p:sp>
        <p:nvSpPr>
          <p:cNvPr id="19" name="Rektangel 18" descr="Uthevingsblokk venstre">
            <a:extLst>
              <a:ext uri="{FF2B5EF4-FFF2-40B4-BE49-F238E27FC236}">
                <a16:creationId xmlns:a16="http://schemas.microsoft.com/office/drawing/2014/main" id="{1C0C5E1D-D5D6-4A1C-EEFF-ED666B10A391}"/>
              </a:ext>
              <a:ext uri="{C183D7F6-B498-43B3-948B-1728B52AA6E4}">
                <adec:decorative xmlns:adec="http://schemas.microsoft.com/office/drawing/2017/decorative" val="1"/>
              </a:ext>
            </a:extLst>
          </p:cNvPr>
          <p:cNvSpPr/>
          <p:nvPr/>
        </p:nvSpPr>
        <p:spPr>
          <a:xfrm flipV="1">
            <a:off x="492616" y="1148449"/>
            <a:ext cx="10836799"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2" name="TekstSylinder 1">
            <a:extLst>
              <a:ext uri="{FF2B5EF4-FFF2-40B4-BE49-F238E27FC236}">
                <a16:creationId xmlns:a16="http://schemas.microsoft.com/office/drawing/2014/main" id="{62BC09CF-2991-094B-04B2-F8FF5085DF1E}"/>
              </a:ext>
            </a:extLst>
          </p:cNvPr>
          <p:cNvSpPr txBox="1"/>
          <p:nvPr/>
        </p:nvSpPr>
        <p:spPr>
          <a:xfrm>
            <a:off x="456618" y="1230743"/>
            <a:ext cx="11019101" cy="646331"/>
          </a:xfrm>
          <a:prstGeom prst="rect">
            <a:avLst/>
          </a:prstGeom>
          <a:noFill/>
        </p:spPr>
        <p:txBody>
          <a:bodyPr wrap="square" rtlCol="0">
            <a:spAutoFit/>
          </a:bodyPr>
          <a:lstStyle/>
          <a:p>
            <a:r>
              <a:rPr lang="nb-NO" dirty="0"/>
              <a:t>Ikke-voldelig kommunikasjon (IVK) er utviklet av Marshall B. Rosenberg på 1960-tallet </a:t>
            </a:r>
          </a:p>
          <a:p>
            <a:r>
              <a:rPr lang="nb-NO" dirty="0"/>
              <a:t>«Når vi forstår hvilke behov som ligger bak våre egne – og andres – handlinger, har ingen fiender» </a:t>
            </a:r>
          </a:p>
        </p:txBody>
      </p:sp>
      <p:sp>
        <p:nvSpPr>
          <p:cNvPr id="3" name="TekstSylinder 2">
            <a:extLst>
              <a:ext uri="{FF2B5EF4-FFF2-40B4-BE49-F238E27FC236}">
                <a16:creationId xmlns:a16="http://schemas.microsoft.com/office/drawing/2014/main" id="{8AF7A26D-AFB3-2E84-E5BD-D908702A63BC}"/>
              </a:ext>
            </a:extLst>
          </p:cNvPr>
          <p:cNvSpPr txBox="1"/>
          <p:nvPr/>
        </p:nvSpPr>
        <p:spPr>
          <a:xfrm>
            <a:off x="492616" y="2144468"/>
            <a:ext cx="8358776" cy="4862870"/>
          </a:xfrm>
          <a:prstGeom prst="rect">
            <a:avLst/>
          </a:prstGeom>
          <a:noFill/>
        </p:spPr>
        <p:txBody>
          <a:bodyPr wrap="square" rtlCol="0">
            <a:spAutoFit/>
          </a:bodyPr>
          <a:lstStyle/>
          <a:p>
            <a:r>
              <a:rPr lang="nb-NO" sz="2000" b="1" dirty="0"/>
              <a:t>De fire komponentene i IVK</a:t>
            </a:r>
          </a:p>
          <a:p>
            <a:endParaRPr lang="nb-NO" sz="2000" b="1" dirty="0"/>
          </a:p>
          <a:p>
            <a:pPr marL="342900" indent="-342900">
              <a:buFont typeface="+mj-lt"/>
              <a:buAutoNum type="arabicPeriod"/>
            </a:pPr>
            <a:r>
              <a:rPr lang="nb-NO" b="1" dirty="0"/>
              <a:t>Observasjoner</a:t>
            </a:r>
          </a:p>
          <a:p>
            <a:pPr marL="800100" lvl="1" indent="-342900">
              <a:buFont typeface="Arial" panose="020B0604020202020204" pitchFamily="34" charset="0"/>
              <a:buChar char="•"/>
            </a:pPr>
            <a:r>
              <a:rPr lang="nb-NO" dirty="0"/>
              <a:t>Lær å skille mellom objektive observasjoner og subjektive tolkninger eller vurderinger</a:t>
            </a:r>
          </a:p>
          <a:p>
            <a:pPr marL="342900" indent="-342900">
              <a:buFont typeface="+mj-lt"/>
              <a:buAutoNum type="arabicPeriod"/>
            </a:pPr>
            <a:r>
              <a:rPr lang="nb-NO" b="1" dirty="0"/>
              <a:t>Følelser</a:t>
            </a:r>
          </a:p>
          <a:p>
            <a:pPr marL="800100" lvl="1" indent="-342900">
              <a:buFont typeface="Arial" panose="020B0604020202020204" pitchFamily="34" charset="0"/>
              <a:buChar char="•"/>
            </a:pPr>
            <a:r>
              <a:rPr lang="nb-NO" dirty="0"/>
              <a:t>Uttrykk følelser som oppstår fra dine observasjoner, i stedet for å beskylde eller kritisere andre</a:t>
            </a:r>
          </a:p>
          <a:p>
            <a:pPr marL="342900" indent="-342900">
              <a:buFont typeface="+mj-lt"/>
              <a:buAutoNum type="arabicPeriod"/>
            </a:pPr>
            <a:r>
              <a:rPr lang="nb-NO" b="1" dirty="0"/>
              <a:t>Behov</a:t>
            </a:r>
          </a:p>
          <a:p>
            <a:pPr marL="800100" lvl="1" indent="-342900">
              <a:buFont typeface="Arial" panose="020B0604020202020204" pitchFamily="34" charset="0"/>
              <a:buChar char="•"/>
            </a:pPr>
            <a:r>
              <a:rPr lang="nb-NO" dirty="0"/>
              <a:t>Identifiser og uttrykk de underliggende behovene som er knyttet til dine følelser</a:t>
            </a:r>
          </a:p>
          <a:p>
            <a:pPr marL="342900" indent="-342900">
              <a:buFont typeface="+mj-lt"/>
              <a:buAutoNum type="arabicPeriod"/>
            </a:pPr>
            <a:r>
              <a:rPr lang="nb-NO" b="1" dirty="0"/>
              <a:t>Forespørsler</a:t>
            </a:r>
          </a:p>
          <a:p>
            <a:pPr marL="800100" lvl="1" indent="-342900">
              <a:buFont typeface="Arial" panose="020B0604020202020204" pitchFamily="34" charset="0"/>
              <a:buChar char="•"/>
            </a:pPr>
            <a:r>
              <a:rPr lang="nb-NO" dirty="0"/>
              <a:t>Formuler klare forespørsler om hva du ønsker at den andre personen skal gjøre for å møte dine behov, uten å kreve eller be om noe på en måte som oppleves som tvang</a:t>
            </a:r>
          </a:p>
          <a:p>
            <a:endParaRPr lang="nb-NO" b="1" dirty="0"/>
          </a:p>
          <a:p>
            <a:endParaRPr lang="nb-NO" b="1" dirty="0"/>
          </a:p>
        </p:txBody>
      </p:sp>
      <p:pic>
        <p:nvPicPr>
          <p:cNvPr id="5" name="Grafikk 4" descr="Inventar kontur">
            <a:extLst>
              <a:ext uri="{FF2B5EF4-FFF2-40B4-BE49-F238E27FC236}">
                <a16:creationId xmlns:a16="http://schemas.microsoft.com/office/drawing/2014/main" id="{8FC29FBC-A7F8-78D8-645F-0DC2B7EA39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82200" y="4672653"/>
            <a:ext cx="1909208" cy="1909208"/>
          </a:xfrm>
          <a:prstGeom prst="rect">
            <a:avLst/>
          </a:prstGeom>
        </p:spPr>
      </p:pic>
    </p:spTree>
    <p:extLst>
      <p:ext uri="{BB962C8B-B14F-4D97-AF65-F5344CB8AC3E}">
        <p14:creationId xmlns:p14="http://schemas.microsoft.com/office/powerpoint/2010/main" val="3097117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4000">
              <a:schemeClr val="bg1"/>
            </a:gs>
          </a:gsLst>
          <a:lin ang="12600000" scaled="0"/>
        </a:gradFill>
        <a:effectLst/>
      </p:bgPr>
    </p:bg>
    <p:spTree>
      <p:nvGrpSpPr>
        <p:cNvPr id="1" name=""/>
        <p:cNvGrpSpPr/>
        <p:nvPr/>
      </p:nvGrpSpPr>
      <p:grpSpPr>
        <a:xfrm>
          <a:off x="0" y="0"/>
          <a:ext cx="0" cy="0"/>
          <a:chOff x="0" y="0"/>
          <a:chExt cx="0" cy="0"/>
        </a:xfrm>
      </p:grpSpPr>
      <p:sp>
        <p:nvSpPr>
          <p:cNvPr id="18" name="Tittel 1">
            <a:extLst>
              <a:ext uri="{FF2B5EF4-FFF2-40B4-BE49-F238E27FC236}">
                <a16:creationId xmlns:a16="http://schemas.microsoft.com/office/drawing/2014/main" id="{99CB8381-99A6-6AFF-0ACA-6E5676599E16}"/>
              </a:ext>
            </a:extLst>
          </p:cNvPr>
          <p:cNvSpPr>
            <a:spLocks noGrp="1"/>
          </p:cNvSpPr>
          <p:nvPr>
            <p:ph type="title"/>
          </p:nvPr>
        </p:nvSpPr>
        <p:spPr>
          <a:xfrm>
            <a:off x="395424" y="595762"/>
            <a:ext cx="9169198" cy="432000"/>
          </a:xfrm>
        </p:spPr>
        <p:txBody>
          <a:bodyPr rtlCol="0">
            <a:noAutofit/>
          </a:bodyPr>
          <a:lstStyle/>
          <a:p>
            <a:pPr rtl="0"/>
            <a:r>
              <a:rPr lang="nb-NO" sz="4000" b="1" dirty="0">
                <a:solidFill>
                  <a:schemeClr val="tx1"/>
                </a:solidFill>
                <a:latin typeface="+mn-lt"/>
              </a:rPr>
              <a:t>Grunnprinsipper for IVK</a:t>
            </a:r>
          </a:p>
        </p:txBody>
      </p:sp>
      <p:sp>
        <p:nvSpPr>
          <p:cNvPr id="19" name="Rektangel 18" descr="Uthevingsblokk venstre">
            <a:extLst>
              <a:ext uri="{FF2B5EF4-FFF2-40B4-BE49-F238E27FC236}">
                <a16:creationId xmlns:a16="http://schemas.microsoft.com/office/drawing/2014/main" id="{1C0C5E1D-D5D6-4A1C-EEFF-ED666B10A391}"/>
              </a:ext>
              <a:ext uri="{C183D7F6-B498-43B3-948B-1728B52AA6E4}">
                <adec:decorative xmlns:adec="http://schemas.microsoft.com/office/drawing/2017/decorative" val="1"/>
              </a:ext>
            </a:extLst>
          </p:cNvPr>
          <p:cNvSpPr/>
          <p:nvPr/>
        </p:nvSpPr>
        <p:spPr>
          <a:xfrm flipV="1">
            <a:off x="492617" y="1148450"/>
            <a:ext cx="8963922"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2" name="TekstSylinder 1">
            <a:extLst>
              <a:ext uri="{FF2B5EF4-FFF2-40B4-BE49-F238E27FC236}">
                <a16:creationId xmlns:a16="http://schemas.microsoft.com/office/drawing/2014/main" id="{3413E9F4-9906-9184-D99C-57A5CBE63475}"/>
              </a:ext>
            </a:extLst>
          </p:cNvPr>
          <p:cNvSpPr txBox="1"/>
          <p:nvPr/>
        </p:nvSpPr>
        <p:spPr>
          <a:xfrm>
            <a:off x="395424" y="1460924"/>
            <a:ext cx="11292840" cy="4801314"/>
          </a:xfrm>
          <a:prstGeom prst="rect">
            <a:avLst/>
          </a:prstGeom>
          <a:noFill/>
        </p:spPr>
        <p:txBody>
          <a:bodyPr wrap="square" rtlCol="0">
            <a:spAutoFit/>
          </a:bodyPr>
          <a:lstStyle/>
          <a:p>
            <a:pPr marL="285750" indent="-285750">
              <a:buFont typeface="Arial" panose="020B0604020202020204" pitchFamily="34" charset="0"/>
              <a:buChar char="•"/>
            </a:pPr>
            <a:r>
              <a:rPr lang="nb-NO" b="1" dirty="0"/>
              <a:t>Menneskelige behov</a:t>
            </a:r>
          </a:p>
          <a:p>
            <a:pPr marL="742950" lvl="1" indent="-285750">
              <a:buFont typeface="Arial" panose="020B0604020202020204" pitchFamily="34" charset="0"/>
              <a:buChar char="•"/>
            </a:pPr>
            <a:r>
              <a:rPr lang="nb-NO" dirty="0"/>
              <a:t>Disse behovene inkluderer, men er ikke begrenset til, behovet for forståelse, trygghet, fred, respekt og aksept</a:t>
            </a:r>
          </a:p>
          <a:p>
            <a:pPr lvl="1"/>
            <a:endParaRPr lang="nb-NO" dirty="0"/>
          </a:p>
          <a:p>
            <a:pPr marL="285750" indent="-285750">
              <a:buFont typeface="Arial" panose="020B0604020202020204" pitchFamily="34" charset="0"/>
              <a:buChar char="•"/>
            </a:pPr>
            <a:r>
              <a:rPr lang="nb-NO" b="1" dirty="0"/>
              <a:t>Skiller mellom observasjoner og vurderinger</a:t>
            </a:r>
          </a:p>
          <a:p>
            <a:pPr marL="742950" lvl="1" indent="-285750">
              <a:buFont typeface="Arial" panose="020B0604020202020204" pitchFamily="34" charset="0"/>
              <a:buChar char="•"/>
            </a:pPr>
            <a:r>
              <a:rPr lang="nb-NO" dirty="0"/>
              <a:t>Eksempel: I stedet for å si «du er lat» (en evaluering), kan man si, «Jeg ser at du ikke har tatt ut søpla i dag» (en observasjon)</a:t>
            </a:r>
          </a:p>
          <a:p>
            <a:pPr lvl="1"/>
            <a:endParaRPr lang="nb-NO" dirty="0"/>
          </a:p>
          <a:p>
            <a:pPr marL="285750" indent="-285750">
              <a:buFont typeface="Arial" panose="020B0604020202020204" pitchFamily="34" charset="0"/>
              <a:buChar char="•"/>
            </a:pPr>
            <a:r>
              <a:rPr lang="nb-NO" b="1" dirty="0"/>
              <a:t>Uttrykke følelser</a:t>
            </a:r>
          </a:p>
          <a:p>
            <a:pPr marL="742950" lvl="1" indent="-285750">
              <a:buFont typeface="Arial" panose="020B0604020202020204" pitchFamily="34" charset="0"/>
              <a:buChar char="•"/>
            </a:pPr>
            <a:r>
              <a:rPr lang="nb-NO" dirty="0"/>
              <a:t>Uttrykke følelser uten å skylde på andre. Dette gjør det mulig å være ærlig om egne følelser uten å fremprovosere </a:t>
            </a:r>
            <a:r>
              <a:rPr lang="nb-NO" dirty="0" err="1"/>
              <a:t>defensivitet</a:t>
            </a:r>
            <a:r>
              <a:rPr lang="nb-NO" dirty="0"/>
              <a:t> hos den andre parten</a:t>
            </a:r>
          </a:p>
          <a:p>
            <a:pPr lvl="1"/>
            <a:endParaRPr lang="nb-NO" dirty="0"/>
          </a:p>
          <a:p>
            <a:pPr marL="285750" indent="-285750">
              <a:buFont typeface="Arial" panose="020B0604020202020204" pitchFamily="34" charset="0"/>
              <a:buChar char="•"/>
            </a:pPr>
            <a:r>
              <a:rPr lang="nb-NO" b="1" dirty="0"/>
              <a:t>Artikulere behov</a:t>
            </a:r>
          </a:p>
          <a:p>
            <a:pPr marL="742950" lvl="1" indent="-285750">
              <a:buFont typeface="Arial" panose="020B0604020202020204" pitchFamily="34" charset="0"/>
              <a:buChar char="•"/>
            </a:pPr>
            <a:r>
              <a:rPr lang="nb-NO" dirty="0"/>
              <a:t>Identifisere og klart uttrykke hva vi trenger eller ønsker på en måte som er fri fra krav eller forventninger</a:t>
            </a:r>
          </a:p>
          <a:p>
            <a:pPr lvl="1"/>
            <a:endParaRPr lang="nb-NO" dirty="0"/>
          </a:p>
          <a:p>
            <a:pPr marL="285750" indent="-285750">
              <a:buFont typeface="Arial" panose="020B0604020202020204" pitchFamily="34" charset="0"/>
              <a:buChar char="•"/>
            </a:pPr>
            <a:r>
              <a:rPr lang="nb-NO" b="1" dirty="0"/>
              <a:t>Formulere forespørsler</a:t>
            </a:r>
          </a:p>
          <a:p>
            <a:pPr marL="742950" lvl="1" indent="-285750">
              <a:buFont typeface="Arial" panose="020B0604020202020204" pitchFamily="34" charset="0"/>
              <a:buChar char="•"/>
            </a:pPr>
            <a:r>
              <a:rPr lang="nb-NO" dirty="0"/>
              <a:t>Lage konkrete forespørsler om handling som kan bidra til å oppfylle disse behovene, i stedet for vage eller abstrakte ønsker</a:t>
            </a:r>
          </a:p>
        </p:txBody>
      </p:sp>
    </p:spTree>
    <p:extLst>
      <p:ext uri="{BB962C8B-B14F-4D97-AF65-F5344CB8AC3E}">
        <p14:creationId xmlns:p14="http://schemas.microsoft.com/office/powerpoint/2010/main" val="2506302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4000">
              <a:schemeClr val="bg1"/>
            </a:gs>
          </a:gsLst>
          <a:lin ang="12600000" scaled="0"/>
        </a:gradFill>
        <a:effectLst/>
      </p:bgPr>
    </p:bg>
    <p:spTree>
      <p:nvGrpSpPr>
        <p:cNvPr id="1" name=""/>
        <p:cNvGrpSpPr/>
        <p:nvPr/>
      </p:nvGrpSpPr>
      <p:grpSpPr>
        <a:xfrm>
          <a:off x="0" y="0"/>
          <a:ext cx="0" cy="0"/>
          <a:chOff x="0" y="0"/>
          <a:chExt cx="0" cy="0"/>
        </a:xfrm>
      </p:grpSpPr>
      <p:sp>
        <p:nvSpPr>
          <p:cNvPr id="12" name="Rektangel 11" descr="Uthevingsblokk venstre">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515890" y="940752"/>
            <a:ext cx="7216560"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8" name="Tittel 7">
            <a:extLst>
              <a:ext uri="{FF2B5EF4-FFF2-40B4-BE49-F238E27FC236}">
                <a16:creationId xmlns:a16="http://schemas.microsoft.com/office/drawing/2014/main" id="{E4FD9822-E59F-3C01-B6E3-562EEA357BB9}"/>
              </a:ext>
            </a:extLst>
          </p:cNvPr>
          <p:cNvSpPr>
            <a:spLocks noGrp="1"/>
          </p:cNvSpPr>
          <p:nvPr>
            <p:ph type="title"/>
          </p:nvPr>
        </p:nvSpPr>
        <p:spPr/>
        <p:txBody>
          <a:bodyPr>
            <a:normAutofit fontScale="90000"/>
          </a:bodyPr>
          <a:lstStyle/>
          <a:p>
            <a:r>
              <a:rPr lang="nb-NO" b="1" dirty="0">
                <a:solidFill>
                  <a:schemeClr val="tx1"/>
                </a:solidFill>
                <a:latin typeface="+mn-lt"/>
              </a:rPr>
              <a:t>Kraften i åpen og ærlig dialog</a:t>
            </a:r>
          </a:p>
        </p:txBody>
      </p:sp>
      <p:sp>
        <p:nvSpPr>
          <p:cNvPr id="2" name="TekstSylinder 1">
            <a:extLst>
              <a:ext uri="{FF2B5EF4-FFF2-40B4-BE49-F238E27FC236}">
                <a16:creationId xmlns:a16="http://schemas.microsoft.com/office/drawing/2014/main" id="{E57064CC-2DEB-9E82-D5A3-C87ACF920A61}"/>
              </a:ext>
            </a:extLst>
          </p:cNvPr>
          <p:cNvSpPr txBox="1"/>
          <p:nvPr/>
        </p:nvSpPr>
        <p:spPr>
          <a:xfrm>
            <a:off x="515890" y="1473693"/>
            <a:ext cx="10617777" cy="4678204"/>
          </a:xfrm>
          <a:prstGeom prst="rect">
            <a:avLst/>
          </a:prstGeom>
          <a:noFill/>
        </p:spPr>
        <p:txBody>
          <a:bodyPr wrap="square" rtlCol="0">
            <a:spAutoFit/>
          </a:bodyPr>
          <a:lstStyle/>
          <a:p>
            <a:pPr marL="342900" indent="-342900">
              <a:buFont typeface="+mj-lt"/>
              <a:buAutoNum type="arabicPeriod"/>
            </a:pPr>
            <a:r>
              <a:rPr lang="nb-NO" sz="2000" b="1" dirty="0"/>
              <a:t>Trygghet</a:t>
            </a:r>
          </a:p>
          <a:p>
            <a:pPr marL="800100" lvl="1" indent="-342900">
              <a:buFont typeface="Arial" panose="020B0604020202020204" pitchFamily="34" charset="0"/>
              <a:buChar char="•"/>
            </a:pPr>
            <a:r>
              <a:rPr lang="nb-NO" sz="2000" dirty="0"/>
              <a:t>Skape et miljø hvor alle føler seg trygge på å dele uten frykt for negative konsekvenser</a:t>
            </a:r>
          </a:p>
          <a:p>
            <a:pPr marL="800100" lvl="1" indent="-342900">
              <a:buFont typeface="Arial" panose="020B0604020202020204" pitchFamily="34" charset="0"/>
              <a:buChar char="•"/>
            </a:pPr>
            <a:endParaRPr lang="nb-NO" sz="2000" dirty="0"/>
          </a:p>
          <a:p>
            <a:pPr marL="342900" indent="-342900">
              <a:buFont typeface="+mj-lt"/>
              <a:buAutoNum type="arabicPeriod"/>
            </a:pPr>
            <a:r>
              <a:rPr lang="nb-NO" sz="2000" b="1" dirty="0"/>
              <a:t>Respekt</a:t>
            </a:r>
          </a:p>
          <a:p>
            <a:pPr marL="800100" lvl="1" indent="-342900">
              <a:buFont typeface="Arial" panose="020B0604020202020204" pitchFamily="34" charset="0"/>
              <a:buChar char="•"/>
            </a:pPr>
            <a:r>
              <a:rPr lang="nb-NO" sz="2000" dirty="0"/>
              <a:t>Respekt for hverandres meninger og følelser, selv i uenighet</a:t>
            </a:r>
          </a:p>
          <a:p>
            <a:pPr marL="800100" lvl="1" indent="-342900">
              <a:buFont typeface="Arial" panose="020B0604020202020204" pitchFamily="34" charset="0"/>
              <a:buChar char="•"/>
            </a:pPr>
            <a:endParaRPr lang="nb-NO" sz="2000" dirty="0"/>
          </a:p>
          <a:p>
            <a:pPr marL="342900" indent="-342900">
              <a:buFont typeface="+mj-lt"/>
              <a:buAutoNum type="arabicPeriod"/>
            </a:pPr>
            <a:r>
              <a:rPr lang="nb-NO" sz="2000" b="1" dirty="0"/>
              <a:t>Ærlighet</a:t>
            </a:r>
          </a:p>
          <a:p>
            <a:pPr marL="800100" lvl="1" indent="-342900">
              <a:buFont typeface="Arial" panose="020B0604020202020204" pitchFamily="34" charset="0"/>
              <a:buChar char="•"/>
            </a:pPr>
            <a:r>
              <a:rPr lang="nb-NO" sz="2000" dirty="0"/>
              <a:t>Ærlighet bygger tillit og åpenhet, essensielt for løsning av konflikter</a:t>
            </a:r>
          </a:p>
          <a:p>
            <a:pPr marL="800100" lvl="1" indent="-342900">
              <a:buFont typeface="Arial" panose="020B0604020202020204" pitchFamily="34" charset="0"/>
              <a:buChar char="•"/>
            </a:pPr>
            <a:endParaRPr lang="nb-NO" sz="2000" dirty="0"/>
          </a:p>
          <a:p>
            <a:pPr marL="342900" indent="-342900">
              <a:buFont typeface="+mj-lt"/>
              <a:buAutoNum type="arabicPeriod"/>
            </a:pPr>
            <a:r>
              <a:rPr lang="nb-NO" sz="2000" b="1" dirty="0"/>
              <a:t>Aktiv lytting</a:t>
            </a:r>
          </a:p>
          <a:p>
            <a:pPr marL="800100" lvl="1" indent="-342900">
              <a:buFont typeface="Arial" panose="020B0604020202020204" pitchFamily="34" charset="0"/>
              <a:buChar char="•"/>
            </a:pPr>
            <a:r>
              <a:rPr lang="nb-NO" sz="2000" dirty="0"/>
              <a:t>Å lytte for å forstå, ikke for å svare – dette viser at vi verdsetter den andres perspektiv </a:t>
            </a:r>
          </a:p>
          <a:p>
            <a:pPr marL="800100" lvl="1" indent="-342900">
              <a:buFont typeface="Arial" panose="020B0604020202020204" pitchFamily="34" charset="0"/>
              <a:buChar char="•"/>
            </a:pPr>
            <a:endParaRPr lang="nb-NO" sz="2000" dirty="0"/>
          </a:p>
          <a:p>
            <a:r>
              <a:rPr lang="nb-NO" sz="2000" b="1" dirty="0"/>
              <a:t>Fordeler med åpen dialog</a:t>
            </a:r>
          </a:p>
          <a:p>
            <a:pPr marL="800100" lvl="1" indent="-342900">
              <a:buFont typeface="Arial" panose="020B0604020202020204" pitchFamily="34" charset="0"/>
              <a:buChar char="•"/>
            </a:pPr>
            <a:r>
              <a:rPr lang="nb-NO" sz="2000" dirty="0"/>
              <a:t>Fremmer forståelse og empati, reduserer misforståelser, og styrker båndet mellom individer</a:t>
            </a:r>
          </a:p>
          <a:p>
            <a:endParaRPr lang="nb-NO" b="1" dirty="0"/>
          </a:p>
        </p:txBody>
      </p:sp>
    </p:spTree>
    <p:extLst>
      <p:ext uri="{BB962C8B-B14F-4D97-AF65-F5344CB8AC3E}">
        <p14:creationId xmlns:p14="http://schemas.microsoft.com/office/powerpoint/2010/main" val="2961467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0000"/>
            </a:gs>
            <a:gs pos="26000">
              <a:schemeClr val="bg1"/>
            </a:gs>
          </a:gsLst>
          <a:lin ang="12600000" scaled="0"/>
        </a:gradFill>
        <a:effectLst/>
      </p:bgPr>
    </p:bg>
    <p:spTree>
      <p:nvGrpSpPr>
        <p:cNvPr id="1" name=""/>
        <p:cNvGrpSpPr/>
        <p:nvPr/>
      </p:nvGrpSpPr>
      <p:grpSpPr>
        <a:xfrm>
          <a:off x="0" y="0"/>
          <a:ext cx="0" cy="0"/>
          <a:chOff x="0" y="0"/>
          <a:chExt cx="0" cy="0"/>
        </a:xfrm>
      </p:grpSpPr>
      <p:pic>
        <p:nvPicPr>
          <p:cNvPr id="11" name="Plassholder for bilde 10" descr="Personer i møte pulten">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p:pic>
      <p:sp>
        <p:nvSpPr>
          <p:cNvPr id="3" name="Tittel 2">
            <a:extLst>
              <a:ext uri="{FF2B5EF4-FFF2-40B4-BE49-F238E27FC236}">
                <a16:creationId xmlns:a16="http://schemas.microsoft.com/office/drawing/2014/main" id="{200B3D2B-613A-41BE-987D-E6A1324B456D}"/>
              </a:ext>
            </a:extLst>
          </p:cNvPr>
          <p:cNvSpPr>
            <a:spLocks noGrp="1"/>
          </p:cNvSpPr>
          <p:nvPr>
            <p:ph type="ctrTitle"/>
          </p:nvPr>
        </p:nvSpPr>
        <p:spPr>
          <a:xfrm>
            <a:off x="6235700" y="3116424"/>
            <a:ext cx="5956300" cy="1052904"/>
          </a:xfrm>
          <a:gradFill>
            <a:gsLst>
              <a:gs pos="0">
                <a:srgbClr val="FF0000"/>
              </a:gs>
              <a:gs pos="42000">
                <a:schemeClr val="bg1"/>
              </a:gs>
            </a:gsLst>
            <a:lin ang="12600000" scaled="0"/>
          </a:gradFill>
        </p:spPr>
        <p:txBody>
          <a:bodyPr rtlCol="0"/>
          <a:lstStyle/>
          <a:p>
            <a:pPr algn="l" rtl="0"/>
            <a:r>
              <a:rPr lang="nb-NO" dirty="0">
                <a:latin typeface="+mn-lt"/>
              </a:rPr>
              <a:t>Håndtering</a:t>
            </a:r>
          </a:p>
        </p:txBody>
      </p:sp>
      <p:sp>
        <p:nvSpPr>
          <p:cNvPr id="7" name="Rektangel 6" descr="Uthevingslinje høyre&#10;">
            <a:extLst>
              <a:ext uri="{FF2B5EF4-FFF2-40B4-BE49-F238E27FC236}">
                <a16:creationId xmlns:a16="http://schemas.microsoft.com/office/drawing/2014/main" id="{6ECE04F9-834B-0202-FE7A-FCD6C4980E4E}"/>
              </a:ext>
              <a:ext uri="{C183D7F6-B498-43B3-948B-1728B52AA6E4}">
                <adec:decorative xmlns:adec="http://schemas.microsoft.com/office/drawing/2017/decorative" val="1"/>
              </a:ext>
            </a:extLst>
          </p:cNvPr>
          <p:cNvSpPr/>
          <p:nvPr/>
        </p:nvSpPr>
        <p:spPr>
          <a:xfrm>
            <a:off x="6235700" y="4146468"/>
            <a:ext cx="5956300"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Tree>
    <p:extLst>
      <p:ext uri="{BB962C8B-B14F-4D97-AF65-F5344CB8AC3E}">
        <p14:creationId xmlns:p14="http://schemas.microsoft.com/office/powerpoint/2010/main" val="3388842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4000">
              <a:schemeClr val="bg1"/>
            </a:gs>
          </a:gsLst>
          <a:lin ang="12600000" scaled="0"/>
        </a:gradFill>
        <a:effectLst/>
      </p:bgPr>
    </p:bg>
    <p:spTree>
      <p:nvGrpSpPr>
        <p:cNvPr id="1" name=""/>
        <p:cNvGrpSpPr/>
        <p:nvPr/>
      </p:nvGrpSpPr>
      <p:grpSpPr>
        <a:xfrm>
          <a:off x="0" y="0"/>
          <a:ext cx="0" cy="0"/>
          <a:chOff x="0" y="0"/>
          <a:chExt cx="0" cy="0"/>
        </a:xfrm>
      </p:grpSpPr>
      <p:sp>
        <p:nvSpPr>
          <p:cNvPr id="18" name="Tittel 1">
            <a:extLst>
              <a:ext uri="{FF2B5EF4-FFF2-40B4-BE49-F238E27FC236}">
                <a16:creationId xmlns:a16="http://schemas.microsoft.com/office/drawing/2014/main" id="{99CB8381-99A6-6AFF-0ACA-6E5676599E16}"/>
              </a:ext>
            </a:extLst>
          </p:cNvPr>
          <p:cNvSpPr>
            <a:spLocks noGrp="1"/>
          </p:cNvSpPr>
          <p:nvPr>
            <p:ph type="title"/>
          </p:nvPr>
        </p:nvSpPr>
        <p:spPr>
          <a:xfrm>
            <a:off x="432000" y="595762"/>
            <a:ext cx="9169198" cy="432000"/>
          </a:xfrm>
        </p:spPr>
        <p:txBody>
          <a:bodyPr rtlCol="0">
            <a:normAutofit fontScale="90000"/>
          </a:bodyPr>
          <a:lstStyle/>
          <a:p>
            <a:pPr rtl="0"/>
            <a:r>
              <a:rPr lang="nb-NO" sz="4800" b="1" dirty="0">
                <a:solidFill>
                  <a:schemeClr val="tx1"/>
                </a:solidFill>
                <a:latin typeface="+mn-lt"/>
              </a:rPr>
              <a:t>Gjenkjenning av konflikter</a:t>
            </a:r>
          </a:p>
        </p:txBody>
      </p:sp>
      <p:sp>
        <p:nvSpPr>
          <p:cNvPr id="19" name="Rektangel 18" descr="Uthevingsblokk venstre">
            <a:extLst>
              <a:ext uri="{FF2B5EF4-FFF2-40B4-BE49-F238E27FC236}">
                <a16:creationId xmlns:a16="http://schemas.microsoft.com/office/drawing/2014/main" id="{1C0C5E1D-D5D6-4A1C-EEFF-ED666B10A391}"/>
              </a:ext>
              <a:ext uri="{C183D7F6-B498-43B3-948B-1728B52AA6E4}">
                <adec:decorative xmlns:adec="http://schemas.microsoft.com/office/drawing/2017/decorative" val="1"/>
              </a:ext>
            </a:extLst>
          </p:cNvPr>
          <p:cNvSpPr/>
          <p:nvPr/>
        </p:nvSpPr>
        <p:spPr>
          <a:xfrm flipV="1">
            <a:off x="492617" y="1148450"/>
            <a:ext cx="8963922"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2" name="TekstSylinder 1">
            <a:extLst>
              <a:ext uri="{FF2B5EF4-FFF2-40B4-BE49-F238E27FC236}">
                <a16:creationId xmlns:a16="http://schemas.microsoft.com/office/drawing/2014/main" id="{E8DD4142-003A-2E19-9C94-D39A210B2A09}"/>
              </a:ext>
            </a:extLst>
          </p:cNvPr>
          <p:cNvSpPr txBox="1"/>
          <p:nvPr/>
        </p:nvSpPr>
        <p:spPr>
          <a:xfrm>
            <a:off x="431999" y="1659285"/>
            <a:ext cx="8427915" cy="3108543"/>
          </a:xfrm>
          <a:prstGeom prst="rect">
            <a:avLst/>
          </a:prstGeom>
          <a:noFill/>
        </p:spPr>
        <p:txBody>
          <a:bodyPr wrap="square" rtlCol="0">
            <a:spAutoFit/>
          </a:bodyPr>
          <a:lstStyle/>
          <a:p>
            <a:r>
              <a:rPr lang="nb-NO" sz="2800" b="1" dirty="0"/>
              <a:t>Diskusjon:</a:t>
            </a:r>
          </a:p>
          <a:p>
            <a:endParaRPr lang="nb-NO" sz="2800" dirty="0"/>
          </a:p>
          <a:p>
            <a:r>
              <a:rPr lang="nb-NO" sz="2800" dirty="0"/>
              <a:t>Hvordan kan man gjenkjenne tidlige tegn på konflikter? </a:t>
            </a:r>
          </a:p>
          <a:p>
            <a:endParaRPr lang="nb-NO" sz="2800" dirty="0"/>
          </a:p>
          <a:p>
            <a:r>
              <a:rPr lang="nb-NO" sz="2800" dirty="0"/>
              <a:t>Dette kan inkludere endringer : </a:t>
            </a:r>
          </a:p>
          <a:p>
            <a:r>
              <a:rPr lang="nb-NO" sz="2800" dirty="0"/>
              <a:t>Kommunikasjonsmønstre, unngåelse av interaksjoner, og synlige frustrasjoner, eller verdier</a:t>
            </a:r>
          </a:p>
        </p:txBody>
      </p:sp>
      <p:pic>
        <p:nvPicPr>
          <p:cNvPr id="4" name="Grafikk 3" descr="Mann i forretnings Attire">
            <a:extLst>
              <a:ext uri="{FF2B5EF4-FFF2-40B4-BE49-F238E27FC236}">
                <a16:creationId xmlns:a16="http://schemas.microsoft.com/office/drawing/2014/main" id="{E2AEEF95-BCEA-7F4A-55B1-CBF5A24D61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66021" y="3852116"/>
            <a:ext cx="2225979" cy="3005884"/>
          </a:xfrm>
          <a:prstGeom prst="rect">
            <a:avLst/>
          </a:prstGeom>
          <a:scene3d>
            <a:camera prst="orthographicFront">
              <a:rot lat="0" lon="0" rev="0"/>
            </a:camera>
            <a:lightRig rig="threePt" dir="t"/>
          </a:scene3d>
        </p:spPr>
      </p:pic>
    </p:spTree>
    <p:extLst>
      <p:ext uri="{BB962C8B-B14F-4D97-AF65-F5344CB8AC3E}">
        <p14:creationId xmlns:p14="http://schemas.microsoft.com/office/powerpoint/2010/main" val="1412912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4000">
              <a:schemeClr val="bg1"/>
            </a:gs>
          </a:gsLst>
          <a:lin ang="12600000" scaled="0"/>
        </a:gradFill>
        <a:effectLst/>
      </p:bgPr>
    </p:bg>
    <p:spTree>
      <p:nvGrpSpPr>
        <p:cNvPr id="1" name=""/>
        <p:cNvGrpSpPr/>
        <p:nvPr/>
      </p:nvGrpSpPr>
      <p:grpSpPr>
        <a:xfrm>
          <a:off x="0" y="0"/>
          <a:ext cx="0" cy="0"/>
          <a:chOff x="0" y="0"/>
          <a:chExt cx="0" cy="0"/>
        </a:xfrm>
      </p:grpSpPr>
      <p:sp>
        <p:nvSpPr>
          <p:cNvPr id="18" name="Tittel 1">
            <a:extLst>
              <a:ext uri="{FF2B5EF4-FFF2-40B4-BE49-F238E27FC236}">
                <a16:creationId xmlns:a16="http://schemas.microsoft.com/office/drawing/2014/main" id="{99CB8381-99A6-6AFF-0ACA-6E5676599E16}"/>
              </a:ext>
            </a:extLst>
          </p:cNvPr>
          <p:cNvSpPr>
            <a:spLocks noGrp="1"/>
          </p:cNvSpPr>
          <p:nvPr>
            <p:ph type="title"/>
          </p:nvPr>
        </p:nvSpPr>
        <p:spPr>
          <a:xfrm>
            <a:off x="432000" y="595762"/>
            <a:ext cx="9169198" cy="432000"/>
          </a:xfrm>
        </p:spPr>
        <p:txBody>
          <a:bodyPr rtlCol="0">
            <a:normAutofit fontScale="90000"/>
          </a:bodyPr>
          <a:lstStyle/>
          <a:p>
            <a:pPr rtl="0"/>
            <a:r>
              <a:rPr lang="nb-NO" sz="4800" b="1" dirty="0">
                <a:solidFill>
                  <a:schemeClr val="tx1"/>
                </a:solidFill>
                <a:latin typeface="+mn-lt"/>
              </a:rPr>
              <a:t>Problemløsningsstrategier</a:t>
            </a:r>
          </a:p>
        </p:txBody>
      </p:sp>
      <p:sp>
        <p:nvSpPr>
          <p:cNvPr id="19" name="Rektangel 18" descr="Uthevingsblokk venstre">
            <a:extLst>
              <a:ext uri="{FF2B5EF4-FFF2-40B4-BE49-F238E27FC236}">
                <a16:creationId xmlns:a16="http://schemas.microsoft.com/office/drawing/2014/main" id="{1C0C5E1D-D5D6-4A1C-EEFF-ED666B10A391}"/>
              </a:ext>
              <a:ext uri="{C183D7F6-B498-43B3-948B-1728B52AA6E4}">
                <adec:decorative xmlns:adec="http://schemas.microsoft.com/office/drawing/2017/decorative" val="1"/>
              </a:ext>
            </a:extLst>
          </p:cNvPr>
          <p:cNvSpPr/>
          <p:nvPr/>
        </p:nvSpPr>
        <p:spPr>
          <a:xfrm flipV="1">
            <a:off x="492617" y="1145219"/>
            <a:ext cx="7612696" cy="489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2" name="TekstSylinder 1">
            <a:extLst>
              <a:ext uri="{FF2B5EF4-FFF2-40B4-BE49-F238E27FC236}">
                <a16:creationId xmlns:a16="http://schemas.microsoft.com/office/drawing/2014/main" id="{B915C75C-0DF1-4589-DBD5-1530DD7C18D3}"/>
              </a:ext>
            </a:extLst>
          </p:cNvPr>
          <p:cNvSpPr txBox="1"/>
          <p:nvPr/>
        </p:nvSpPr>
        <p:spPr>
          <a:xfrm>
            <a:off x="432001" y="1314857"/>
            <a:ext cx="7380350" cy="5724644"/>
          </a:xfrm>
          <a:prstGeom prst="rect">
            <a:avLst/>
          </a:prstGeom>
          <a:noFill/>
        </p:spPr>
        <p:txBody>
          <a:bodyPr wrap="square" rtlCol="0">
            <a:spAutoFit/>
          </a:bodyPr>
          <a:lstStyle/>
          <a:p>
            <a:r>
              <a:rPr lang="nb-NO" sz="2400" b="1" dirty="0"/>
              <a:t>Forstå konfliktens kjerne</a:t>
            </a:r>
          </a:p>
          <a:p>
            <a:endParaRPr lang="nb-NO" sz="2400" b="1" dirty="0"/>
          </a:p>
          <a:p>
            <a:pPr marL="285750" indent="-285750">
              <a:buFont typeface="Arial" panose="020B0604020202020204" pitchFamily="34" charset="0"/>
              <a:buChar char="•"/>
            </a:pPr>
            <a:r>
              <a:rPr lang="nb-NO" sz="2400" b="1" dirty="0"/>
              <a:t>Separer person fra problem</a:t>
            </a:r>
          </a:p>
          <a:p>
            <a:pPr marL="742950" lvl="1" indent="-285750">
              <a:buFont typeface="Arial" panose="020B0604020202020204" pitchFamily="34" charset="0"/>
              <a:buChar char="•"/>
            </a:pPr>
            <a:r>
              <a:rPr lang="nb-NO" sz="2400" dirty="0"/>
              <a:t>Fokuser på problemet fremfor å rette kritikk mot personen</a:t>
            </a:r>
          </a:p>
          <a:p>
            <a:pPr marL="742950" lvl="1" indent="-285750">
              <a:buFont typeface="Arial" panose="020B0604020202020204" pitchFamily="34" charset="0"/>
              <a:buChar char="•"/>
            </a:pPr>
            <a:r>
              <a:rPr lang="nb-NO" sz="2400" dirty="0"/>
              <a:t>Dette hjelper med å bevare relasjoner og skape et mer produktivt diskusjonsmiljø</a:t>
            </a:r>
          </a:p>
          <a:p>
            <a:pPr marL="742950" lvl="1" indent="-285750">
              <a:buFont typeface="Arial" panose="020B0604020202020204" pitchFamily="34" charset="0"/>
              <a:buChar char="•"/>
            </a:pPr>
            <a:endParaRPr lang="nb-NO" sz="2400" dirty="0"/>
          </a:p>
          <a:p>
            <a:pPr marL="285750" indent="-285750">
              <a:buFont typeface="Arial" panose="020B0604020202020204" pitchFamily="34" charset="0"/>
              <a:buChar char="•"/>
            </a:pPr>
            <a:r>
              <a:rPr lang="nb-NO" sz="2400" b="1" dirty="0"/>
              <a:t>Identifisere underliggende behov</a:t>
            </a:r>
          </a:p>
          <a:p>
            <a:pPr marL="742950" lvl="1" indent="-285750">
              <a:buFont typeface="Arial" panose="020B0604020202020204" pitchFamily="34" charset="0"/>
              <a:buChar char="•"/>
            </a:pPr>
            <a:r>
              <a:rPr lang="nb-NO" sz="2400" dirty="0"/>
              <a:t>Grav dypere for å forstå hva de grunnleggende og behovene og interessene er hos hver part</a:t>
            </a:r>
          </a:p>
          <a:p>
            <a:pPr marL="742950" lvl="1" indent="-285750">
              <a:buFont typeface="Arial" panose="020B0604020202020204" pitchFamily="34" charset="0"/>
              <a:buChar char="•"/>
            </a:pPr>
            <a:r>
              <a:rPr lang="nb-NO" sz="2400" dirty="0"/>
              <a:t>Dette kan ofte være nøkkelen til å finne en løsning som tilfredsstiller alle</a:t>
            </a:r>
          </a:p>
          <a:p>
            <a:pPr marL="742950" lvl="1" indent="-285750">
              <a:buFont typeface="Arial" panose="020B0604020202020204" pitchFamily="34" charset="0"/>
              <a:buChar char="•"/>
            </a:pPr>
            <a:endParaRPr lang="nb-NO" dirty="0"/>
          </a:p>
          <a:p>
            <a:pPr marL="742950" lvl="1" indent="-285750">
              <a:buFont typeface="Arial" panose="020B0604020202020204" pitchFamily="34" charset="0"/>
              <a:buChar char="•"/>
            </a:pPr>
            <a:endParaRPr lang="nb-NO" dirty="0"/>
          </a:p>
          <a:p>
            <a:pPr marL="742950" lvl="1" indent="-285750">
              <a:buFont typeface="Arial" panose="020B0604020202020204" pitchFamily="34" charset="0"/>
              <a:buChar char="•"/>
            </a:pPr>
            <a:endParaRPr lang="nb-NO" dirty="0"/>
          </a:p>
        </p:txBody>
      </p:sp>
      <p:pic>
        <p:nvPicPr>
          <p:cNvPr id="4" name="Bilde 3" descr="To forretningspersoner som kommuniserer og deler">
            <a:extLst>
              <a:ext uri="{FF2B5EF4-FFF2-40B4-BE49-F238E27FC236}">
                <a16:creationId xmlns:a16="http://schemas.microsoft.com/office/drawing/2014/main" id="{09330079-357F-7ACA-77CC-5515ABE2081A}"/>
              </a:ext>
            </a:extLst>
          </p:cNvPr>
          <p:cNvPicPr>
            <a:picLocks noChangeAspect="1"/>
          </p:cNvPicPr>
          <p:nvPr/>
        </p:nvPicPr>
        <p:blipFill rotWithShape="1">
          <a:blip r:embed="rId3">
            <a:extLst>
              <a:ext uri="{28A0092B-C50C-407E-A947-70E740481C1C}">
                <a14:useLocalDpi xmlns:a14="http://schemas.microsoft.com/office/drawing/2010/main" val="0"/>
              </a:ext>
            </a:extLst>
          </a:blip>
          <a:srcRect l="48994" r="19515" b="7022"/>
          <a:stretch/>
        </p:blipFill>
        <p:spPr>
          <a:xfrm>
            <a:off x="8797771" y="0"/>
            <a:ext cx="3394229" cy="6679277"/>
          </a:xfrm>
          <a:prstGeom prst="rect">
            <a:avLst/>
          </a:prstGeom>
        </p:spPr>
      </p:pic>
    </p:spTree>
    <p:extLst>
      <p:ext uri="{BB962C8B-B14F-4D97-AF65-F5344CB8AC3E}">
        <p14:creationId xmlns:p14="http://schemas.microsoft.com/office/powerpoint/2010/main" val="2466535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6000">
              <a:schemeClr val="bg1"/>
            </a:gs>
          </a:gsLst>
          <a:lin ang="12600000" scaled="0"/>
        </a:gradFill>
        <a:effectLst/>
      </p:bgPr>
    </p:bg>
    <p:spTree>
      <p:nvGrpSpPr>
        <p:cNvPr id="1" name=""/>
        <p:cNvGrpSpPr/>
        <p:nvPr/>
      </p:nvGrpSpPr>
      <p:grpSpPr>
        <a:xfrm>
          <a:off x="0" y="0"/>
          <a:ext cx="0" cy="0"/>
          <a:chOff x="0" y="0"/>
          <a:chExt cx="0" cy="0"/>
        </a:xfrm>
      </p:grpSpPr>
      <p:sp>
        <p:nvSpPr>
          <p:cNvPr id="12" name="Rektangel 11" descr="Uthevingsblokk venstre">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515890" y="940752"/>
            <a:ext cx="852157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8" name="Tittel 7">
            <a:extLst>
              <a:ext uri="{FF2B5EF4-FFF2-40B4-BE49-F238E27FC236}">
                <a16:creationId xmlns:a16="http://schemas.microsoft.com/office/drawing/2014/main" id="{E4FD9822-E59F-3C01-B6E3-562EEA357BB9}"/>
              </a:ext>
            </a:extLst>
          </p:cNvPr>
          <p:cNvSpPr>
            <a:spLocks noGrp="1"/>
          </p:cNvSpPr>
          <p:nvPr>
            <p:ph type="title"/>
          </p:nvPr>
        </p:nvSpPr>
        <p:spPr/>
        <p:txBody>
          <a:bodyPr>
            <a:normAutofit fontScale="90000"/>
          </a:bodyPr>
          <a:lstStyle/>
          <a:p>
            <a:r>
              <a:rPr lang="nb-NO" b="1" dirty="0">
                <a:solidFill>
                  <a:schemeClr val="tx1"/>
                </a:solidFill>
                <a:latin typeface="+mn-lt"/>
              </a:rPr>
              <a:t>Teknikker for å fremme problemløsning</a:t>
            </a:r>
          </a:p>
        </p:txBody>
      </p:sp>
      <p:sp>
        <p:nvSpPr>
          <p:cNvPr id="2" name="TekstSylinder 1">
            <a:extLst>
              <a:ext uri="{FF2B5EF4-FFF2-40B4-BE49-F238E27FC236}">
                <a16:creationId xmlns:a16="http://schemas.microsoft.com/office/drawing/2014/main" id="{C466FF05-840D-6E03-3BC5-AD5AFFE3984D}"/>
              </a:ext>
            </a:extLst>
          </p:cNvPr>
          <p:cNvSpPr txBox="1"/>
          <p:nvPr/>
        </p:nvSpPr>
        <p:spPr>
          <a:xfrm>
            <a:off x="515890" y="1207363"/>
            <a:ext cx="8646850" cy="5016758"/>
          </a:xfrm>
          <a:prstGeom prst="rect">
            <a:avLst/>
          </a:prstGeom>
          <a:noFill/>
        </p:spPr>
        <p:txBody>
          <a:bodyPr wrap="square" rtlCol="0">
            <a:spAutoFit/>
          </a:bodyPr>
          <a:lstStyle/>
          <a:p>
            <a:pPr marL="342900" indent="-342900">
              <a:buFont typeface="+mj-lt"/>
              <a:buAutoNum type="arabicPeriod"/>
            </a:pPr>
            <a:r>
              <a:rPr lang="nb-NO" sz="2000" b="1" dirty="0"/>
              <a:t>Aktiv lytting</a:t>
            </a:r>
          </a:p>
          <a:p>
            <a:pPr marL="800100" lvl="1" indent="-342900">
              <a:buFont typeface="Arial" panose="020B0604020202020204" pitchFamily="34" charset="0"/>
              <a:buChar char="•"/>
            </a:pPr>
            <a:r>
              <a:rPr lang="nb-NO" sz="2000" dirty="0"/>
              <a:t>Aktiv lytting kan hjelpe partene til å føle seg forstått og verdsatt, noe som reduserer spenninger og åpner opp for mer ærlig kommunikasjon</a:t>
            </a:r>
          </a:p>
          <a:p>
            <a:pPr marL="800100" lvl="1" indent="-342900">
              <a:buFont typeface="Arial" panose="020B0604020202020204" pitchFamily="34" charset="0"/>
              <a:buChar char="•"/>
            </a:pPr>
            <a:endParaRPr lang="nb-NO" sz="2000" dirty="0"/>
          </a:p>
          <a:p>
            <a:pPr marL="342900" indent="-342900">
              <a:buFont typeface="+mj-lt"/>
              <a:buAutoNum type="arabicPeriod"/>
            </a:pPr>
            <a:r>
              <a:rPr lang="nb-NO" sz="2000" b="1" dirty="0"/>
              <a:t>Brainstorming i fellesskap</a:t>
            </a:r>
          </a:p>
          <a:p>
            <a:pPr marL="800100" lvl="1" indent="-342900">
              <a:buFont typeface="Arial" panose="020B0604020202020204" pitchFamily="34" charset="0"/>
              <a:buChar char="•"/>
            </a:pPr>
            <a:r>
              <a:rPr lang="nb-NO" sz="2000" dirty="0"/>
              <a:t>Brainstorming er en metode hvor alle ideer blir velkomne, uavhengig av hvor gjennomførbare de virker ved første øyekast. Dette kan frembringe kreative løsninger som eller ikke ville blitt vurdert</a:t>
            </a:r>
          </a:p>
          <a:p>
            <a:pPr marL="800100" lvl="1" indent="-342900">
              <a:buFont typeface="Arial" panose="020B0604020202020204" pitchFamily="34" charset="0"/>
              <a:buChar char="•"/>
            </a:pPr>
            <a:endParaRPr lang="nb-NO" sz="2000" dirty="0"/>
          </a:p>
          <a:p>
            <a:pPr marL="342900" indent="-342900">
              <a:buFont typeface="+mj-lt"/>
              <a:buAutoNum type="arabicPeriod"/>
            </a:pPr>
            <a:r>
              <a:rPr lang="nb-NO" sz="2000" b="1" dirty="0"/>
              <a:t>Bruk «jeg-budskap»</a:t>
            </a:r>
          </a:p>
          <a:p>
            <a:pPr marL="800100" lvl="1" indent="-342900">
              <a:buFont typeface="Arial" panose="020B0604020202020204" pitchFamily="34" charset="0"/>
              <a:buChar char="•"/>
            </a:pPr>
            <a:r>
              <a:rPr lang="nb-NO" sz="2000" dirty="0"/>
              <a:t>Husk! «Jeg-budskap» kan brukes for å uttrykke behov og følelser uten å skylde på eller angripe den andre parten</a:t>
            </a:r>
          </a:p>
          <a:p>
            <a:pPr marL="800100" lvl="1" indent="-342900">
              <a:buFont typeface="Arial" panose="020B0604020202020204" pitchFamily="34" charset="0"/>
              <a:buChar char="•"/>
            </a:pPr>
            <a:endParaRPr lang="nb-NO" sz="2000" dirty="0"/>
          </a:p>
          <a:p>
            <a:pPr marL="342900" indent="-342900">
              <a:buFont typeface="+mj-lt"/>
              <a:buAutoNum type="arabicPeriod"/>
            </a:pPr>
            <a:r>
              <a:rPr lang="nb-NO" sz="2000" b="1" dirty="0"/>
              <a:t>Fokuser på fremtiden, ikke fortiden</a:t>
            </a:r>
          </a:p>
          <a:p>
            <a:pPr marL="800100" lvl="1" indent="-342900">
              <a:buFont typeface="Arial" panose="020B0604020202020204" pitchFamily="34" charset="0"/>
              <a:buChar char="•"/>
            </a:pPr>
            <a:r>
              <a:rPr lang="nb-NO" sz="2000" dirty="0"/>
              <a:t>Ha en fremtidsorientert tilnærming, hvor fokuset ligger på hva som kan gjøres nå og i fremtiden, i stedet for hva som gikk galt i fortiden</a:t>
            </a:r>
          </a:p>
        </p:txBody>
      </p:sp>
    </p:spTree>
    <p:extLst>
      <p:ext uri="{BB962C8B-B14F-4D97-AF65-F5344CB8AC3E}">
        <p14:creationId xmlns:p14="http://schemas.microsoft.com/office/powerpoint/2010/main" val="239345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6000">
              <a:schemeClr val="bg1"/>
            </a:gs>
          </a:gsLst>
          <a:lin ang="12600000" scaled="0"/>
        </a:gradFill>
        <a:effectLst/>
      </p:bgPr>
    </p:bg>
    <p:spTree>
      <p:nvGrpSpPr>
        <p:cNvPr id="1" name=""/>
        <p:cNvGrpSpPr/>
        <p:nvPr/>
      </p:nvGrpSpPr>
      <p:grpSpPr>
        <a:xfrm>
          <a:off x="0" y="0"/>
          <a:ext cx="0" cy="0"/>
          <a:chOff x="0" y="0"/>
          <a:chExt cx="0" cy="0"/>
        </a:xfrm>
      </p:grpSpPr>
      <p:sp>
        <p:nvSpPr>
          <p:cNvPr id="12" name="Rektangel 11" descr="Uthevingsblokk venstre">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515890" y="940752"/>
            <a:ext cx="5353180"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8" name="Tittel 7">
            <a:extLst>
              <a:ext uri="{FF2B5EF4-FFF2-40B4-BE49-F238E27FC236}">
                <a16:creationId xmlns:a16="http://schemas.microsoft.com/office/drawing/2014/main" id="{E4FD9822-E59F-3C01-B6E3-562EEA357BB9}"/>
              </a:ext>
            </a:extLst>
          </p:cNvPr>
          <p:cNvSpPr>
            <a:spLocks noGrp="1"/>
          </p:cNvSpPr>
          <p:nvPr>
            <p:ph type="title"/>
          </p:nvPr>
        </p:nvSpPr>
        <p:spPr/>
        <p:txBody>
          <a:bodyPr>
            <a:normAutofit fontScale="90000"/>
          </a:bodyPr>
          <a:lstStyle/>
          <a:p>
            <a:r>
              <a:rPr lang="nb-NO" b="1" dirty="0">
                <a:solidFill>
                  <a:schemeClr val="tx1"/>
                </a:solidFill>
                <a:latin typeface="+mn-lt"/>
              </a:rPr>
              <a:t>Finn felles grunn</a:t>
            </a:r>
          </a:p>
        </p:txBody>
      </p:sp>
      <p:pic>
        <p:nvPicPr>
          <p:cNvPr id="3" name="Bilde 2" descr="To personer som står utendørs">
            <a:extLst>
              <a:ext uri="{FF2B5EF4-FFF2-40B4-BE49-F238E27FC236}">
                <a16:creationId xmlns:a16="http://schemas.microsoft.com/office/drawing/2014/main" id="{7F689995-687B-9266-396A-B5854DB7675E}"/>
              </a:ext>
            </a:extLst>
          </p:cNvPr>
          <p:cNvPicPr>
            <a:picLocks noChangeAspect="1"/>
          </p:cNvPicPr>
          <p:nvPr/>
        </p:nvPicPr>
        <p:blipFill>
          <a:blip r:embed="rId3">
            <a:extLst>
              <a:ext uri="{28A0092B-C50C-407E-A947-70E740481C1C}">
                <a14:useLocalDpi xmlns:a14="http://schemas.microsoft.com/office/drawing/2010/main" val="0"/>
              </a:ext>
            </a:extLst>
          </a:blip>
          <a:srcRect l="29176" r="29176"/>
          <a:stretch/>
        </p:blipFill>
        <p:spPr>
          <a:xfrm>
            <a:off x="8098971" y="-1"/>
            <a:ext cx="4093029" cy="6548509"/>
          </a:xfrm>
          <a:prstGeom prst="rect">
            <a:avLst/>
          </a:prstGeom>
        </p:spPr>
      </p:pic>
      <p:sp>
        <p:nvSpPr>
          <p:cNvPr id="2" name="TekstSylinder 1">
            <a:extLst>
              <a:ext uri="{FF2B5EF4-FFF2-40B4-BE49-F238E27FC236}">
                <a16:creationId xmlns:a16="http://schemas.microsoft.com/office/drawing/2014/main" id="{069EC3B7-0A6F-6594-C691-9D07D607FACB}"/>
              </a:ext>
            </a:extLst>
          </p:cNvPr>
          <p:cNvSpPr txBox="1"/>
          <p:nvPr/>
        </p:nvSpPr>
        <p:spPr>
          <a:xfrm>
            <a:off x="515889" y="1562470"/>
            <a:ext cx="7207683" cy="4093428"/>
          </a:xfrm>
          <a:prstGeom prst="rect">
            <a:avLst/>
          </a:prstGeom>
          <a:noFill/>
        </p:spPr>
        <p:txBody>
          <a:bodyPr wrap="square" rtlCol="0">
            <a:spAutoFit/>
          </a:bodyPr>
          <a:lstStyle/>
          <a:p>
            <a:pPr marL="285750" indent="-285750">
              <a:buFont typeface="Arial" panose="020B0604020202020204" pitchFamily="34" charset="0"/>
              <a:buChar char="•"/>
            </a:pPr>
            <a:r>
              <a:rPr lang="nb-NO" sz="2000" b="1" dirty="0"/>
              <a:t>Søk etter </a:t>
            </a:r>
            <a:r>
              <a:rPr lang="nb-NO" sz="2000" b="1" dirty="0" err="1"/>
              <a:t>win-win</a:t>
            </a:r>
            <a:r>
              <a:rPr lang="nb-NO" sz="2000" b="1" dirty="0"/>
              <a:t> løsninger</a:t>
            </a:r>
          </a:p>
          <a:p>
            <a:pPr marL="742950" lvl="1" indent="-285750">
              <a:buFont typeface="Arial" panose="020B0604020202020204" pitchFamily="34" charset="0"/>
              <a:buChar char="•"/>
            </a:pPr>
            <a:r>
              <a:rPr lang="nb-NO" sz="2000" dirty="0"/>
              <a:t>Diskuter hvordan man kan søke løsninger som ivaretar begge parters behov og interesser, og skap en følelse av felles gevinst</a:t>
            </a:r>
          </a:p>
          <a:p>
            <a:pPr marL="742950" lvl="1" indent="-285750">
              <a:buFont typeface="Arial" panose="020B0604020202020204" pitchFamily="34" charset="0"/>
              <a:buChar char="•"/>
            </a:pPr>
            <a:endParaRPr lang="nb-NO" sz="2000" dirty="0"/>
          </a:p>
          <a:p>
            <a:pPr marL="285750" indent="-285750">
              <a:buFont typeface="Arial" panose="020B0604020202020204" pitchFamily="34" charset="0"/>
              <a:buChar char="•"/>
            </a:pPr>
            <a:r>
              <a:rPr lang="nb-NO" sz="2000" b="1" dirty="0"/>
              <a:t>Steg-for-steg tilnærming</a:t>
            </a:r>
          </a:p>
          <a:p>
            <a:pPr marL="742950" lvl="1" indent="-285750">
              <a:buFont typeface="Arial" panose="020B0604020202020204" pitchFamily="34" charset="0"/>
              <a:buChar char="•"/>
            </a:pPr>
            <a:r>
              <a:rPr lang="nb-NO" sz="2000" dirty="0"/>
              <a:t>Forklar prosessen med å bryte ned løsningen i håndterbare trinn og bli enig om konkrete tiltak som skal tas</a:t>
            </a:r>
          </a:p>
          <a:p>
            <a:pPr marL="742950" lvl="1" indent="-285750">
              <a:buFont typeface="Arial" panose="020B0604020202020204" pitchFamily="34" charset="0"/>
              <a:buChar char="•"/>
            </a:pPr>
            <a:endParaRPr lang="nb-NO" sz="2000" dirty="0"/>
          </a:p>
          <a:p>
            <a:pPr marL="285750" indent="-285750">
              <a:buFont typeface="Arial" panose="020B0604020202020204" pitchFamily="34" charset="0"/>
              <a:buChar char="•"/>
            </a:pPr>
            <a:r>
              <a:rPr lang="nb-NO" sz="2000" b="1" dirty="0"/>
              <a:t>Opprettelse av enighet</a:t>
            </a:r>
          </a:p>
          <a:p>
            <a:pPr marL="742950" lvl="1" indent="-285750">
              <a:buFont typeface="Arial" panose="020B0604020202020204" pitchFamily="34" charset="0"/>
              <a:buChar char="•"/>
            </a:pPr>
            <a:r>
              <a:rPr lang="nb-NO" sz="2000" dirty="0"/>
              <a:t>Understrek betydningen av å formalisere enigheten gjennom en avtale eller handlingsplan (gjelder «større» konflikter), slik at begge parter er klare over sine forpliktelser</a:t>
            </a:r>
          </a:p>
        </p:txBody>
      </p:sp>
    </p:spTree>
    <p:extLst>
      <p:ext uri="{BB962C8B-B14F-4D97-AF65-F5344CB8AC3E}">
        <p14:creationId xmlns:p14="http://schemas.microsoft.com/office/powerpoint/2010/main" val="1507079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0000"/>
            </a:gs>
            <a:gs pos="26000">
              <a:schemeClr val="bg1"/>
            </a:gs>
          </a:gsLst>
          <a:lin ang="12600000" scaled="0"/>
        </a:gradFill>
        <a:effectLst/>
      </p:bgPr>
    </p:bg>
    <p:spTree>
      <p:nvGrpSpPr>
        <p:cNvPr id="1" name=""/>
        <p:cNvGrpSpPr/>
        <p:nvPr/>
      </p:nvGrpSpPr>
      <p:grpSpPr>
        <a:xfrm>
          <a:off x="0" y="0"/>
          <a:ext cx="0" cy="0"/>
          <a:chOff x="0" y="0"/>
          <a:chExt cx="0" cy="0"/>
        </a:xfrm>
      </p:grpSpPr>
      <p:pic>
        <p:nvPicPr>
          <p:cNvPr id="11" name="Plassholder for bilde 10" descr="Hvitt puslespill med én rød brikke">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p:pic>
      <p:sp>
        <p:nvSpPr>
          <p:cNvPr id="3" name="Tittel 2">
            <a:extLst>
              <a:ext uri="{FF2B5EF4-FFF2-40B4-BE49-F238E27FC236}">
                <a16:creationId xmlns:a16="http://schemas.microsoft.com/office/drawing/2014/main" id="{200B3D2B-613A-41BE-987D-E6A1324B456D}"/>
              </a:ext>
            </a:extLst>
          </p:cNvPr>
          <p:cNvSpPr>
            <a:spLocks noGrp="1"/>
          </p:cNvSpPr>
          <p:nvPr>
            <p:ph type="ctrTitle"/>
          </p:nvPr>
        </p:nvSpPr>
        <p:spPr>
          <a:xfrm>
            <a:off x="6235700" y="3139283"/>
            <a:ext cx="5956300" cy="1052904"/>
          </a:xfrm>
          <a:gradFill>
            <a:gsLst>
              <a:gs pos="0">
                <a:srgbClr val="FF0000"/>
              </a:gs>
              <a:gs pos="42000">
                <a:schemeClr val="bg1"/>
              </a:gs>
            </a:gsLst>
            <a:lin ang="12600000" scaled="0"/>
          </a:gradFill>
        </p:spPr>
        <p:txBody>
          <a:bodyPr rtlCol="0"/>
          <a:lstStyle/>
          <a:p>
            <a:pPr algn="l" rtl="0"/>
            <a:r>
              <a:rPr lang="nb-NO" dirty="0">
                <a:latin typeface="+mn-lt"/>
              </a:rPr>
              <a:t>Veien videre</a:t>
            </a:r>
          </a:p>
        </p:txBody>
      </p:sp>
      <p:sp>
        <p:nvSpPr>
          <p:cNvPr id="7" name="Rektangel 6" descr="Uthevingslinje høyre&#10;">
            <a:extLst>
              <a:ext uri="{FF2B5EF4-FFF2-40B4-BE49-F238E27FC236}">
                <a16:creationId xmlns:a16="http://schemas.microsoft.com/office/drawing/2014/main" id="{6ECE04F9-834B-0202-FE7A-FCD6C4980E4E}"/>
              </a:ext>
              <a:ext uri="{C183D7F6-B498-43B3-948B-1728B52AA6E4}">
                <adec:decorative xmlns:adec="http://schemas.microsoft.com/office/drawing/2017/decorative" val="1"/>
              </a:ext>
            </a:extLst>
          </p:cNvPr>
          <p:cNvSpPr/>
          <p:nvPr/>
        </p:nvSpPr>
        <p:spPr>
          <a:xfrm>
            <a:off x="6235700" y="4146468"/>
            <a:ext cx="5956300"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Tree>
    <p:extLst>
      <p:ext uri="{BB962C8B-B14F-4D97-AF65-F5344CB8AC3E}">
        <p14:creationId xmlns:p14="http://schemas.microsoft.com/office/powerpoint/2010/main" val="402043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6000">
              <a:schemeClr val="bg1"/>
            </a:gs>
          </a:gsLst>
          <a:lin ang="12600000" scaled="0"/>
        </a:gradFill>
        <a:effectLst/>
      </p:bgPr>
    </p:bg>
    <p:spTree>
      <p:nvGrpSpPr>
        <p:cNvPr id="1" name=""/>
        <p:cNvGrpSpPr/>
        <p:nvPr/>
      </p:nvGrpSpPr>
      <p:grpSpPr>
        <a:xfrm>
          <a:off x="0" y="0"/>
          <a:ext cx="0" cy="0"/>
          <a:chOff x="0" y="0"/>
          <a:chExt cx="0" cy="0"/>
        </a:xfrm>
      </p:grpSpPr>
      <p:sp>
        <p:nvSpPr>
          <p:cNvPr id="12" name="Rektangel 11" descr="Uthevingsblokk venstre">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515890" y="940752"/>
            <a:ext cx="5353180"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8" name="Tittel 7">
            <a:extLst>
              <a:ext uri="{FF2B5EF4-FFF2-40B4-BE49-F238E27FC236}">
                <a16:creationId xmlns:a16="http://schemas.microsoft.com/office/drawing/2014/main" id="{E4FD9822-E59F-3C01-B6E3-562EEA357BB9}"/>
              </a:ext>
            </a:extLst>
          </p:cNvPr>
          <p:cNvSpPr>
            <a:spLocks noGrp="1"/>
          </p:cNvSpPr>
          <p:nvPr>
            <p:ph type="title"/>
          </p:nvPr>
        </p:nvSpPr>
        <p:spPr/>
        <p:txBody>
          <a:bodyPr>
            <a:normAutofit fontScale="90000"/>
          </a:bodyPr>
          <a:lstStyle/>
          <a:p>
            <a:r>
              <a:rPr lang="nb-NO" b="1" dirty="0">
                <a:solidFill>
                  <a:schemeClr val="tx1"/>
                </a:solidFill>
                <a:latin typeface="+mn-lt"/>
              </a:rPr>
              <a:t>Veien videre</a:t>
            </a:r>
          </a:p>
        </p:txBody>
      </p:sp>
      <p:pic>
        <p:nvPicPr>
          <p:cNvPr id="3" name="Bilde 2" descr="Kvinne med hatt som holder kaffekopp">
            <a:extLst>
              <a:ext uri="{FF2B5EF4-FFF2-40B4-BE49-F238E27FC236}">
                <a16:creationId xmlns:a16="http://schemas.microsoft.com/office/drawing/2014/main" id="{7F689995-687B-9266-396A-B5854DB7675E}"/>
              </a:ext>
            </a:extLst>
          </p:cNvPr>
          <p:cNvPicPr>
            <a:picLocks noChangeAspect="1"/>
          </p:cNvPicPr>
          <p:nvPr/>
        </p:nvPicPr>
        <p:blipFill>
          <a:blip r:embed="rId3">
            <a:extLst>
              <a:ext uri="{28A0092B-C50C-407E-A947-70E740481C1C}">
                <a14:useLocalDpi xmlns:a14="http://schemas.microsoft.com/office/drawing/2010/main" val="0"/>
              </a:ext>
            </a:extLst>
          </a:blip>
          <a:srcRect l="28295" r="28295"/>
          <a:stretch/>
        </p:blipFill>
        <p:spPr>
          <a:xfrm>
            <a:off x="8098971" y="-1"/>
            <a:ext cx="4093029" cy="6548509"/>
          </a:xfrm>
          <a:prstGeom prst="rect">
            <a:avLst/>
          </a:prstGeom>
        </p:spPr>
      </p:pic>
      <p:sp>
        <p:nvSpPr>
          <p:cNvPr id="2" name="TekstSylinder 1">
            <a:extLst>
              <a:ext uri="{FF2B5EF4-FFF2-40B4-BE49-F238E27FC236}">
                <a16:creationId xmlns:a16="http://schemas.microsoft.com/office/drawing/2014/main" id="{31CE864C-9C21-6603-87C7-8E720D3A1ACF}"/>
              </a:ext>
            </a:extLst>
          </p:cNvPr>
          <p:cNvSpPr txBox="1"/>
          <p:nvPr/>
        </p:nvSpPr>
        <p:spPr>
          <a:xfrm>
            <a:off x="432000" y="1526959"/>
            <a:ext cx="6631619" cy="3970318"/>
          </a:xfrm>
          <a:prstGeom prst="rect">
            <a:avLst/>
          </a:prstGeom>
          <a:noFill/>
        </p:spPr>
        <p:txBody>
          <a:bodyPr wrap="square" rtlCol="0">
            <a:spAutoFit/>
          </a:bodyPr>
          <a:lstStyle/>
          <a:p>
            <a:pPr marL="342900" indent="-342900">
              <a:buFont typeface="+mj-lt"/>
              <a:buAutoNum type="arabicPeriod"/>
            </a:pPr>
            <a:r>
              <a:rPr lang="nb-NO" sz="2800" b="1" dirty="0"/>
              <a:t>Opprettelse av en oppfølgingsplan</a:t>
            </a:r>
          </a:p>
          <a:p>
            <a:pPr marL="342900" indent="-342900">
              <a:buFont typeface="+mj-lt"/>
              <a:buAutoNum type="arabicPeriod"/>
            </a:pPr>
            <a:endParaRPr lang="nb-NO" sz="2800" b="1" dirty="0"/>
          </a:p>
          <a:p>
            <a:pPr marL="342900" indent="-342900">
              <a:buFont typeface="+mj-lt"/>
              <a:buAutoNum type="arabicPeriod"/>
            </a:pPr>
            <a:r>
              <a:rPr lang="nb-NO" sz="2800" b="1" dirty="0"/>
              <a:t>Varighet av oppfølging</a:t>
            </a:r>
          </a:p>
          <a:p>
            <a:pPr marL="342900" indent="-342900">
              <a:buFont typeface="+mj-lt"/>
              <a:buAutoNum type="arabicPeriod"/>
            </a:pPr>
            <a:endParaRPr lang="nb-NO" sz="2800" b="1" dirty="0"/>
          </a:p>
          <a:p>
            <a:pPr marL="342900" indent="-342900">
              <a:buFont typeface="+mj-lt"/>
              <a:buAutoNum type="arabicPeriod"/>
            </a:pPr>
            <a:r>
              <a:rPr lang="nb-NO" sz="2800" b="1" dirty="0"/>
              <a:t>Kommunikasjon etter konflikten</a:t>
            </a:r>
          </a:p>
          <a:p>
            <a:pPr marL="342900" indent="-342900">
              <a:buFont typeface="+mj-lt"/>
              <a:buAutoNum type="arabicPeriod"/>
            </a:pPr>
            <a:endParaRPr lang="nb-NO" sz="2800" b="1" dirty="0"/>
          </a:p>
          <a:p>
            <a:pPr marL="342900" indent="-342900">
              <a:buFont typeface="+mj-lt"/>
              <a:buAutoNum type="arabicPeriod"/>
            </a:pPr>
            <a:r>
              <a:rPr lang="nb-NO" sz="2800" b="1" dirty="0"/>
              <a:t>Læring og vekst</a:t>
            </a:r>
          </a:p>
          <a:p>
            <a:pPr marL="342900" indent="-342900">
              <a:buFont typeface="+mj-lt"/>
              <a:buAutoNum type="arabicPeriod"/>
            </a:pPr>
            <a:endParaRPr lang="nb-NO" sz="2800" b="1" dirty="0"/>
          </a:p>
          <a:p>
            <a:pPr marL="342900" indent="-342900">
              <a:buFont typeface="+mj-lt"/>
              <a:buAutoNum type="arabicPeriod"/>
            </a:pPr>
            <a:r>
              <a:rPr lang="nb-NO" sz="2800" b="1" dirty="0"/>
              <a:t>Vedlikehold av relasjoner</a:t>
            </a:r>
          </a:p>
        </p:txBody>
      </p:sp>
    </p:spTree>
    <p:extLst>
      <p:ext uri="{BB962C8B-B14F-4D97-AF65-F5344CB8AC3E}">
        <p14:creationId xmlns:p14="http://schemas.microsoft.com/office/powerpoint/2010/main" val="1288912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6000">
              <a:schemeClr val="bg1"/>
            </a:gs>
          </a:gsLst>
          <a:lin ang="12600000" scaled="0"/>
        </a:gradFill>
        <a:effectLst/>
      </p:bgPr>
    </p:bg>
    <p:spTree>
      <p:nvGrpSpPr>
        <p:cNvPr id="1" name=""/>
        <p:cNvGrpSpPr/>
        <p:nvPr/>
      </p:nvGrpSpPr>
      <p:grpSpPr>
        <a:xfrm>
          <a:off x="0" y="0"/>
          <a:ext cx="0" cy="0"/>
          <a:chOff x="0" y="0"/>
          <a:chExt cx="0" cy="0"/>
        </a:xfrm>
      </p:grpSpPr>
      <p:pic>
        <p:nvPicPr>
          <p:cNvPr id="3" name="Bilde 2" descr="To Penguins-gawking">
            <a:extLst>
              <a:ext uri="{FF2B5EF4-FFF2-40B4-BE49-F238E27FC236}">
                <a16:creationId xmlns:a16="http://schemas.microsoft.com/office/drawing/2014/main" id="{7F689995-687B-9266-396A-B5854DB7675E}"/>
              </a:ext>
            </a:extLst>
          </p:cNvPr>
          <p:cNvPicPr>
            <a:picLocks noChangeAspect="1"/>
          </p:cNvPicPr>
          <p:nvPr/>
        </p:nvPicPr>
        <p:blipFill>
          <a:blip r:embed="rId2">
            <a:extLst>
              <a:ext uri="{28A0092B-C50C-407E-A947-70E740481C1C}">
                <a14:useLocalDpi xmlns:a14="http://schemas.microsoft.com/office/drawing/2010/main" val="0"/>
              </a:ext>
            </a:extLst>
          </a:blip>
          <a:srcRect l="24074" r="24074"/>
          <a:stretch/>
        </p:blipFill>
        <p:spPr>
          <a:xfrm>
            <a:off x="7894041" y="-1"/>
            <a:ext cx="4297960" cy="6876382"/>
          </a:xfrm>
          <a:prstGeom prst="rect">
            <a:avLst/>
          </a:prstGeom>
        </p:spPr>
      </p:pic>
      <p:sp>
        <p:nvSpPr>
          <p:cNvPr id="2" name="TekstSylinder 1">
            <a:extLst>
              <a:ext uri="{FF2B5EF4-FFF2-40B4-BE49-F238E27FC236}">
                <a16:creationId xmlns:a16="http://schemas.microsoft.com/office/drawing/2014/main" id="{5F7C5DE5-04F4-0BB0-B455-A790991100F7}"/>
              </a:ext>
            </a:extLst>
          </p:cNvPr>
          <p:cNvSpPr txBox="1"/>
          <p:nvPr/>
        </p:nvSpPr>
        <p:spPr>
          <a:xfrm>
            <a:off x="572663" y="2151727"/>
            <a:ext cx="7040733" cy="2554545"/>
          </a:xfrm>
          <a:prstGeom prst="rect">
            <a:avLst/>
          </a:prstGeom>
          <a:noFill/>
        </p:spPr>
        <p:txBody>
          <a:bodyPr wrap="square" rtlCol="0">
            <a:spAutoFit/>
          </a:bodyPr>
          <a:lstStyle/>
          <a:p>
            <a:pPr algn="ctr"/>
            <a:r>
              <a:rPr lang="nb-NO" sz="3200" dirty="0"/>
              <a:t>«</a:t>
            </a:r>
            <a:r>
              <a:rPr lang="nb-NO" sz="3200" b="0" i="0" dirty="0">
                <a:effectLst/>
                <a:latin typeface="arial" panose="020B0604020202020204" pitchFamily="34" charset="0"/>
              </a:rPr>
              <a:t>En </a:t>
            </a:r>
            <a:r>
              <a:rPr lang="nb-NO" sz="3200" b="1" i="0" dirty="0">
                <a:effectLst/>
                <a:latin typeface="arial" panose="020B0604020202020204" pitchFamily="34" charset="0"/>
              </a:rPr>
              <a:t>konflikt</a:t>
            </a:r>
            <a:r>
              <a:rPr lang="nb-NO" sz="3200" b="0" i="0" dirty="0">
                <a:effectLst/>
                <a:latin typeface="arial" panose="020B0604020202020204" pitchFamily="34" charset="0"/>
              </a:rPr>
              <a:t> er når to eller flere mennesker vil ulike ting og alle ikke kan få det som de ønsker. Selve ordet </a:t>
            </a:r>
            <a:r>
              <a:rPr lang="nb-NO" sz="3200" b="1" i="0" dirty="0">
                <a:effectLst/>
                <a:latin typeface="arial" panose="020B0604020202020204" pitchFamily="34" charset="0"/>
              </a:rPr>
              <a:t>konflikt</a:t>
            </a:r>
            <a:r>
              <a:rPr lang="nb-NO" sz="3200" b="0" i="0" dirty="0">
                <a:effectLst/>
                <a:latin typeface="arial" panose="020B0604020202020204" pitchFamily="34" charset="0"/>
              </a:rPr>
              <a:t> betyr sammenstøt eller kollisjon.</a:t>
            </a:r>
            <a:r>
              <a:rPr lang="nb-NO" sz="3200" dirty="0"/>
              <a:t>»</a:t>
            </a:r>
          </a:p>
        </p:txBody>
      </p:sp>
    </p:spTree>
    <p:extLst>
      <p:ext uri="{BB962C8B-B14F-4D97-AF65-F5344CB8AC3E}">
        <p14:creationId xmlns:p14="http://schemas.microsoft.com/office/powerpoint/2010/main" val="3680953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6000">
              <a:schemeClr val="bg1"/>
            </a:gs>
          </a:gsLst>
          <a:lin ang="12600000" scaled="0"/>
        </a:gradFill>
        <a:effectLst/>
      </p:bgPr>
    </p:bg>
    <p:spTree>
      <p:nvGrpSpPr>
        <p:cNvPr id="1" name=""/>
        <p:cNvGrpSpPr/>
        <p:nvPr/>
      </p:nvGrpSpPr>
      <p:grpSpPr>
        <a:xfrm>
          <a:off x="0" y="0"/>
          <a:ext cx="0" cy="0"/>
          <a:chOff x="0" y="0"/>
          <a:chExt cx="0" cy="0"/>
        </a:xfrm>
      </p:grpSpPr>
      <p:sp>
        <p:nvSpPr>
          <p:cNvPr id="12" name="Rektangel 11" descr="Uthevingsblokk venstre">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515890" y="940752"/>
            <a:ext cx="6746044" cy="5354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8" name="Tittel 7">
            <a:extLst>
              <a:ext uri="{FF2B5EF4-FFF2-40B4-BE49-F238E27FC236}">
                <a16:creationId xmlns:a16="http://schemas.microsoft.com/office/drawing/2014/main" id="{E4FD9822-E59F-3C01-B6E3-562EEA357BB9}"/>
              </a:ext>
            </a:extLst>
          </p:cNvPr>
          <p:cNvSpPr>
            <a:spLocks noGrp="1"/>
          </p:cNvSpPr>
          <p:nvPr>
            <p:ph type="title"/>
          </p:nvPr>
        </p:nvSpPr>
        <p:spPr/>
        <p:txBody>
          <a:bodyPr>
            <a:normAutofit fontScale="90000"/>
          </a:bodyPr>
          <a:lstStyle/>
          <a:p>
            <a:r>
              <a:rPr lang="nb-NO" b="1" dirty="0">
                <a:solidFill>
                  <a:schemeClr val="tx1"/>
                </a:solidFill>
                <a:latin typeface="+mn-lt"/>
              </a:rPr>
              <a:t>Opprettelse av oppfølgingsplan</a:t>
            </a:r>
          </a:p>
        </p:txBody>
      </p:sp>
      <p:sp>
        <p:nvSpPr>
          <p:cNvPr id="2" name="TekstSylinder 1">
            <a:extLst>
              <a:ext uri="{FF2B5EF4-FFF2-40B4-BE49-F238E27FC236}">
                <a16:creationId xmlns:a16="http://schemas.microsoft.com/office/drawing/2014/main" id="{F215054D-CED1-C728-2579-10DCAA5469C5}"/>
              </a:ext>
            </a:extLst>
          </p:cNvPr>
          <p:cNvSpPr txBox="1"/>
          <p:nvPr/>
        </p:nvSpPr>
        <p:spPr>
          <a:xfrm>
            <a:off x="228023" y="1071051"/>
            <a:ext cx="6036734" cy="5355312"/>
          </a:xfrm>
          <a:prstGeom prst="rect">
            <a:avLst/>
          </a:prstGeom>
          <a:noFill/>
        </p:spPr>
        <p:txBody>
          <a:bodyPr wrap="square" rtlCol="0">
            <a:spAutoFit/>
          </a:bodyPr>
          <a:lstStyle/>
          <a:p>
            <a:r>
              <a:rPr lang="nb-NO" b="1" dirty="0"/>
              <a:t>Definisjon av mål</a:t>
            </a:r>
          </a:p>
          <a:p>
            <a:pPr marL="742950" lvl="1" indent="-285750">
              <a:buFont typeface="Arial" panose="020B0604020202020204" pitchFamily="34" charset="0"/>
              <a:buChar char="•"/>
            </a:pPr>
            <a:r>
              <a:rPr lang="nb-NO" dirty="0"/>
              <a:t>Tydelig definerte mål med oppfølgingen (SMART-Mål)</a:t>
            </a:r>
          </a:p>
          <a:p>
            <a:pPr marL="742950" lvl="1" indent="-285750">
              <a:buFont typeface="Arial" panose="020B0604020202020204" pitchFamily="34" charset="0"/>
              <a:buChar char="•"/>
            </a:pPr>
            <a:endParaRPr lang="nb-NO" dirty="0"/>
          </a:p>
          <a:p>
            <a:r>
              <a:rPr lang="nb-NO" b="1" dirty="0"/>
              <a:t>Ansvarsfordeling</a:t>
            </a:r>
          </a:p>
          <a:p>
            <a:pPr marL="742950" lvl="1" indent="-285750">
              <a:buFont typeface="Arial" panose="020B0604020202020204" pitchFamily="34" charset="0"/>
              <a:buChar char="•"/>
            </a:pPr>
            <a:r>
              <a:rPr lang="nb-NO" dirty="0"/>
              <a:t>Hvem har ansvar for hva?</a:t>
            </a:r>
          </a:p>
          <a:p>
            <a:pPr marL="742950" lvl="1" indent="-285750">
              <a:buFont typeface="Arial" panose="020B0604020202020204" pitchFamily="34" charset="0"/>
              <a:buChar char="•"/>
            </a:pPr>
            <a:r>
              <a:rPr lang="nb-NO" dirty="0"/>
              <a:t>Inkluderer:</a:t>
            </a:r>
          </a:p>
          <a:p>
            <a:pPr marL="1200150" lvl="2" indent="-285750">
              <a:buFont typeface="Arial" panose="020B0604020202020204" pitchFamily="34" charset="0"/>
              <a:buChar char="•"/>
            </a:pPr>
            <a:r>
              <a:rPr lang="nb-NO" dirty="0"/>
              <a:t>Hvilke oppgaver som må utføres</a:t>
            </a:r>
          </a:p>
          <a:p>
            <a:pPr marL="1200150" lvl="2" indent="-285750">
              <a:buFont typeface="Arial" panose="020B0604020202020204" pitchFamily="34" charset="0"/>
              <a:buChar char="•"/>
            </a:pPr>
            <a:r>
              <a:rPr lang="nb-NO" dirty="0"/>
              <a:t>Hvem som skal utføre dem</a:t>
            </a:r>
          </a:p>
          <a:p>
            <a:pPr marL="1200150" lvl="2" indent="-285750">
              <a:buFont typeface="Arial" panose="020B0604020202020204" pitchFamily="34" charset="0"/>
              <a:buChar char="•"/>
            </a:pPr>
            <a:r>
              <a:rPr lang="nb-NO" dirty="0"/>
              <a:t>Tidsfrister for hver oppgave</a:t>
            </a:r>
          </a:p>
          <a:p>
            <a:pPr marL="1200150" lvl="2" indent="-285750">
              <a:buFont typeface="Arial" panose="020B0604020202020204" pitchFamily="34" charset="0"/>
              <a:buChar char="•"/>
            </a:pPr>
            <a:endParaRPr lang="nb-NO" dirty="0"/>
          </a:p>
          <a:p>
            <a:r>
              <a:rPr lang="nb-NO" b="1" dirty="0"/>
              <a:t>Tidsramme</a:t>
            </a:r>
          </a:p>
          <a:p>
            <a:pPr marL="742950" lvl="1" indent="-285750">
              <a:buFont typeface="Arial" panose="020B0604020202020204" pitchFamily="34" charset="0"/>
              <a:buChar char="•"/>
            </a:pPr>
            <a:r>
              <a:rPr lang="nb-NO" dirty="0"/>
              <a:t>Realistisk tidsramme for oppfølgingsplanen</a:t>
            </a:r>
          </a:p>
          <a:p>
            <a:pPr marL="742950" lvl="1" indent="-285750">
              <a:buFont typeface="Arial" panose="020B0604020202020204" pitchFamily="34" charset="0"/>
              <a:buChar char="•"/>
            </a:pPr>
            <a:r>
              <a:rPr lang="nb-NO" dirty="0"/>
              <a:t>Inkluderer start.- og sluttdatoer, samt mellomliggende frister for viktige milepæler</a:t>
            </a:r>
          </a:p>
          <a:p>
            <a:pPr marL="742950" lvl="1" indent="-285750">
              <a:buFont typeface="Arial" panose="020B0604020202020204" pitchFamily="34" charset="0"/>
              <a:buChar char="•"/>
            </a:pPr>
            <a:endParaRPr lang="nb-NO" dirty="0"/>
          </a:p>
          <a:p>
            <a:r>
              <a:rPr lang="nb-NO" b="1" dirty="0"/>
              <a:t>Ressurser</a:t>
            </a:r>
          </a:p>
          <a:p>
            <a:pPr marL="742950" lvl="1" indent="-285750">
              <a:buFont typeface="Arial" panose="020B0604020202020204" pitchFamily="34" charset="0"/>
              <a:buChar char="•"/>
            </a:pPr>
            <a:r>
              <a:rPr lang="nb-NO" dirty="0"/>
              <a:t>Hva trenger vi for å gjennomføre og få resultatene vi ønsker oss? (personer, verktøy, informasjon)</a:t>
            </a:r>
          </a:p>
          <a:p>
            <a:pPr marL="742950" lvl="1" indent="-285750">
              <a:buFont typeface="Arial" panose="020B0604020202020204" pitchFamily="34" charset="0"/>
              <a:buChar char="•"/>
            </a:pPr>
            <a:endParaRPr lang="nb-NO" dirty="0"/>
          </a:p>
        </p:txBody>
      </p:sp>
      <p:sp>
        <p:nvSpPr>
          <p:cNvPr id="4" name="TekstSylinder 3">
            <a:extLst>
              <a:ext uri="{FF2B5EF4-FFF2-40B4-BE49-F238E27FC236}">
                <a16:creationId xmlns:a16="http://schemas.microsoft.com/office/drawing/2014/main" id="{A85AE36C-48CC-8E01-177B-6CCFF9FEC56D}"/>
              </a:ext>
            </a:extLst>
          </p:cNvPr>
          <p:cNvSpPr txBox="1"/>
          <p:nvPr/>
        </p:nvSpPr>
        <p:spPr>
          <a:xfrm>
            <a:off x="5884333" y="1071051"/>
            <a:ext cx="6307667" cy="6186309"/>
          </a:xfrm>
          <a:prstGeom prst="rect">
            <a:avLst/>
          </a:prstGeom>
          <a:noFill/>
        </p:spPr>
        <p:txBody>
          <a:bodyPr wrap="square" rtlCol="0">
            <a:spAutoFit/>
          </a:bodyPr>
          <a:lstStyle/>
          <a:p>
            <a:pPr lvl="1"/>
            <a:r>
              <a:rPr lang="nb-NO" b="1" dirty="0"/>
              <a:t>Kommunikasjonsplan</a:t>
            </a:r>
          </a:p>
          <a:p>
            <a:pPr marL="1200150" lvl="2" indent="-285750">
              <a:buFont typeface="Arial" panose="020B0604020202020204" pitchFamily="34" charset="0"/>
              <a:buChar char="•"/>
            </a:pPr>
            <a:r>
              <a:rPr lang="nb-NO" dirty="0"/>
              <a:t>Spesifiser hvordan og når kommunikasjonen rundt oppfølgingsplanen skal foregå</a:t>
            </a:r>
          </a:p>
          <a:p>
            <a:pPr marL="1200150" lvl="2" indent="-285750">
              <a:buFont typeface="Arial" panose="020B0604020202020204" pitchFamily="34" charset="0"/>
              <a:buChar char="•"/>
            </a:pPr>
            <a:r>
              <a:rPr lang="nb-NO" dirty="0"/>
              <a:t>Hvilke plattformer som skal brukes, hyppigheten av oppdateringer, og  hvem som er mottaker</a:t>
            </a:r>
          </a:p>
          <a:p>
            <a:pPr marL="1200150" lvl="2" indent="-285750">
              <a:buFont typeface="Arial" panose="020B0604020202020204" pitchFamily="34" charset="0"/>
              <a:buChar char="•"/>
            </a:pPr>
            <a:endParaRPr lang="nb-NO" dirty="0"/>
          </a:p>
          <a:p>
            <a:pPr lvl="1"/>
            <a:r>
              <a:rPr lang="nb-NO" b="1" dirty="0"/>
              <a:t>Plan for justering</a:t>
            </a:r>
          </a:p>
          <a:p>
            <a:pPr marL="1200150" lvl="2" indent="-285750">
              <a:buFont typeface="Arial" panose="020B0604020202020204" pitchFamily="34" charset="0"/>
              <a:buChar char="•"/>
            </a:pPr>
            <a:r>
              <a:rPr lang="nb-NO" dirty="0"/>
              <a:t>Ha en prosedyre på plass for hvordan planen vil bli justert dersom det oppstår uforutsette utfordringer eller målene ikke blir møtt som forventet</a:t>
            </a:r>
          </a:p>
          <a:p>
            <a:pPr marL="1200150" lvl="2" indent="-285750">
              <a:buFont typeface="Arial" panose="020B0604020202020204" pitchFamily="34" charset="0"/>
              <a:buChar char="•"/>
            </a:pPr>
            <a:endParaRPr lang="nb-NO" dirty="0"/>
          </a:p>
          <a:p>
            <a:pPr lvl="1"/>
            <a:r>
              <a:rPr lang="nb-NO" b="1" dirty="0"/>
              <a:t>Dokumentasjon</a:t>
            </a:r>
          </a:p>
          <a:p>
            <a:pPr marL="1200150" lvl="2" indent="-285750">
              <a:buFont typeface="Arial" panose="020B0604020202020204" pitchFamily="34" charset="0"/>
              <a:buChar char="•"/>
            </a:pPr>
            <a:r>
              <a:rPr lang="nb-NO" dirty="0"/>
              <a:t>Å dokumentere oppfølgingsplanen skriftlig sikrer at alle parter har en klar forståelse av sine forpliktelser og gjør det enklere å vurdere fremgangen</a:t>
            </a:r>
          </a:p>
          <a:p>
            <a:pPr marL="1200150" lvl="2" indent="-285750">
              <a:buFont typeface="Arial" panose="020B0604020202020204" pitchFamily="34" charset="0"/>
              <a:buChar char="•"/>
            </a:pPr>
            <a:endParaRPr lang="nb-NO" dirty="0"/>
          </a:p>
          <a:p>
            <a:pPr lvl="1"/>
            <a:r>
              <a:rPr lang="nb-NO" b="1" dirty="0"/>
              <a:t>Evaluering</a:t>
            </a:r>
          </a:p>
          <a:p>
            <a:pPr marL="1200150" lvl="2" indent="-285750">
              <a:buFont typeface="Arial" panose="020B0604020202020204" pitchFamily="34" charset="0"/>
              <a:buChar char="•"/>
            </a:pPr>
            <a:r>
              <a:rPr lang="nb-NO" dirty="0"/>
              <a:t>Planlegg for sluttevaluering for å vurdere hva som fungerte, ikke fungerte, og hvordan lignende situasjoner kan håndteres bedre i fremtiden</a:t>
            </a:r>
          </a:p>
          <a:p>
            <a:pPr marL="1200150" lvl="2" indent="-285750">
              <a:buFont typeface="Arial" panose="020B0604020202020204" pitchFamily="34" charset="0"/>
              <a:buChar char="•"/>
            </a:pPr>
            <a:endParaRPr lang="nb-NO" b="1" dirty="0"/>
          </a:p>
          <a:p>
            <a:pPr lvl="1"/>
            <a:endParaRPr lang="nb-NO" b="1" dirty="0"/>
          </a:p>
        </p:txBody>
      </p:sp>
    </p:spTree>
    <p:extLst>
      <p:ext uri="{BB962C8B-B14F-4D97-AF65-F5344CB8AC3E}">
        <p14:creationId xmlns:p14="http://schemas.microsoft.com/office/powerpoint/2010/main" val="1501917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6000">
              <a:schemeClr val="bg1"/>
            </a:gs>
          </a:gsLst>
          <a:lin ang="12600000" scaled="0"/>
        </a:gradFill>
        <a:effectLst/>
      </p:bgPr>
    </p:bg>
    <p:spTree>
      <p:nvGrpSpPr>
        <p:cNvPr id="1" name=""/>
        <p:cNvGrpSpPr/>
        <p:nvPr/>
      </p:nvGrpSpPr>
      <p:grpSpPr>
        <a:xfrm>
          <a:off x="0" y="0"/>
          <a:ext cx="0" cy="0"/>
          <a:chOff x="0" y="0"/>
          <a:chExt cx="0" cy="0"/>
        </a:xfrm>
      </p:grpSpPr>
      <p:sp>
        <p:nvSpPr>
          <p:cNvPr id="12" name="Rektangel 11" descr="Uthevingsblokk venstre">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515890" y="940752"/>
            <a:ext cx="5353180"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8" name="Tittel 7">
            <a:extLst>
              <a:ext uri="{FF2B5EF4-FFF2-40B4-BE49-F238E27FC236}">
                <a16:creationId xmlns:a16="http://schemas.microsoft.com/office/drawing/2014/main" id="{E4FD9822-E59F-3C01-B6E3-562EEA357BB9}"/>
              </a:ext>
            </a:extLst>
          </p:cNvPr>
          <p:cNvSpPr>
            <a:spLocks noGrp="1"/>
          </p:cNvSpPr>
          <p:nvPr>
            <p:ph type="title"/>
          </p:nvPr>
        </p:nvSpPr>
        <p:spPr/>
        <p:txBody>
          <a:bodyPr>
            <a:normAutofit fontScale="90000"/>
          </a:bodyPr>
          <a:lstStyle/>
          <a:p>
            <a:r>
              <a:rPr lang="nb-NO" b="1" dirty="0">
                <a:solidFill>
                  <a:schemeClr val="tx1"/>
                </a:solidFill>
                <a:latin typeface="+mn-lt"/>
              </a:rPr>
              <a:t>Varighet av oppfølging</a:t>
            </a:r>
          </a:p>
        </p:txBody>
      </p:sp>
      <p:sp>
        <p:nvSpPr>
          <p:cNvPr id="2" name="TekstSylinder 1">
            <a:extLst>
              <a:ext uri="{FF2B5EF4-FFF2-40B4-BE49-F238E27FC236}">
                <a16:creationId xmlns:a16="http://schemas.microsoft.com/office/drawing/2014/main" id="{5E0D6866-C6F1-DD7E-425B-9C31D3634B65}"/>
              </a:ext>
            </a:extLst>
          </p:cNvPr>
          <p:cNvSpPr txBox="1"/>
          <p:nvPr/>
        </p:nvSpPr>
        <p:spPr>
          <a:xfrm>
            <a:off x="432000" y="1004404"/>
            <a:ext cx="6025444" cy="6186309"/>
          </a:xfrm>
          <a:prstGeom prst="rect">
            <a:avLst/>
          </a:prstGeom>
          <a:noFill/>
        </p:spPr>
        <p:txBody>
          <a:bodyPr wrap="square" rtlCol="0">
            <a:spAutoFit/>
          </a:bodyPr>
          <a:lstStyle/>
          <a:p>
            <a:r>
              <a:rPr lang="nb-NO" b="1" dirty="0"/>
              <a:t>Oppfølgingsplanen bør tilpasses basert på:</a:t>
            </a:r>
          </a:p>
          <a:p>
            <a:pPr marL="742950" lvl="1" indent="-285750">
              <a:buFont typeface="Arial" panose="020B0604020202020204" pitchFamily="34" charset="0"/>
              <a:buChar char="•"/>
            </a:pPr>
            <a:r>
              <a:rPr lang="nb-NO" dirty="0"/>
              <a:t>Konfliktens alvorlighetsgrad</a:t>
            </a:r>
          </a:p>
          <a:p>
            <a:pPr marL="742950" lvl="1" indent="-285750">
              <a:buFont typeface="Arial" panose="020B0604020202020204" pitchFamily="34" charset="0"/>
              <a:buChar char="•"/>
            </a:pPr>
            <a:r>
              <a:rPr lang="nb-NO" dirty="0"/>
              <a:t>Løsningens kompleksitet</a:t>
            </a:r>
          </a:p>
          <a:p>
            <a:pPr marL="742950" lvl="1" indent="-285750">
              <a:buFont typeface="Arial" panose="020B0604020202020204" pitchFamily="34" charset="0"/>
              <a:buChar char="•"/>
            </a:pPr>
            <a:r>
              <a:rPr lang="nb-NO" dirty="0"/>
              <a:t>Partenes kapasitet for gjennomføring</a:t>
            </a:r>
          </a:p>
          <a:p>
            <a:pPr lvl="1"/>
            <a:endParaRPr lang="nb-NO" dirty="0"/>
          </a:p>
          <a:p>
            <a:r>
              <a:rPr lang="nb-NO" b="1" dirty="0"/>
              <a:t>Kort sikt vs. Lang sikt</a:t>
            </a:r>
          </a:p>
          <a:p>
            <a:pPr marL="742950" lvl="1" indent="-285750">
              <a:buFont typeface="Arial" panose="020B0604020202020204" pitchFamily="34" charset="0"/>
              <a:buChar char="•"/>
            </a:pPr>
            <a:r>
              <a:rPr lang="nb-NO" dirty="0"/>
              <a:t>Kortsiktige mål eks. Ukentlige sjekker</a:t>
            </a:r>
          </a:p>
          <a:p>
            <a:pPr marL="742950" lvl="1" indent="-285750">
              <a:buFont typeface="Arial" panose="020B0604020202020204" pitchFamily="34" charset="0"/>
              <a:buChar char="•"/>
            </a:pPr>
            <a:r>
              <a:rPr lang="nb-NO" dirty="0"/>
              <a:t>Langsiktige mål eks. Evaluere fremgang måneds- eller kvartalsvis</a:t>
            </a:r>
          </a:p>
          <a:p>
            <a:pPr lvl="1"/>
            <a:endParaRPr lang="nb-NO" dirty="0"/>
          </a:p>
          <a:p>
            <a:r>
              <a:rPr lang="nb-NO" b="1" dirty="0"/>
              <a:t>Regelmessige oppfølgingsmøter</a:t>
            </a:r>
          </a:p>
          <a:p>
            <a:pPr marL="742950" lvl="1" indent="-285750">
              <a:buFont typeface="Arial" panose="020B0604020202020204" pitchFamily="34" charset="0"/>
              <a:buChar char="•"/>
            </a:pPr>
            <a:r>
              <a:rPr lang="nb-NO" dirty="0"/>
              <a:t>Det er anbefalt for å diskutere fremgang og eventuelle utfordringer. Frekvensen kan justeres over tid basert på behov og fremgangen</a:t>
            </a:r>
          </a:p>
          <a:p>
            <a:pPr marL="742950" lvl="1" indent="-285750">
              <a:buFont typeface="Arial" panose="020B0604020202020204" pitchFamily="34" charset="0"/>
              <a:buChar char="•"/>
            </a:pPr>
            <a:endParaRPr lang="nb-NO" dirty="0"/>
          </a:p>
          <a:p>
            <a:r>
              <a:rPr lang="nb-NO" b="1" dirty="0"/>
              <a:t>Dynamisk tilnærming</a:t>
            </a:r>
          </a:p>
          <a:p>
            <a:pPr marL="742950" lvl="1" indent="-285750">
              <a:buFont typeface="Arial" panose="020B0604020202020204" pitchFamily="34" charset="0"/>
              <a:buChar char="•"/>
            </a:pPr>
            <a:r>
              <a:rPr lang="nb-NO" dirty="0"/>
              <a:t>Vær åpen for å justere varigheten av oppfølgingen basert på hvordan sitasjonen utvikler seg</a:t>
            </a:r>
          </a:p>
          <a:p>
            <a:pPr marL="742950" lvl="1" indent="-285750">
              <a:buFont typeface="Arial" panose="020B0604020202020204" pitchFamily="34" charset="0"/>
              <a:buChar char="•"/>
            </a:pPr>
            <a:r>
              <a:rPr lang="nb-NO" dirty="0"/>
              <a:t>Dette kan bety å øke frekvensen av møter hvis nye problemer oppstår, eller redusere dem som et tegn på forbedring</a:t>
            </a:r>
          </a:p>
          <a:p>
            <a:pPr marL="742950" lvl="1" indent="-285750">
              <a:buFont typeface="Arial" panose="020B0604020202020204" pitchFamily="34" charset="0"/>
              <a:buChar char="•"/>
            </a:pPr>
            <a:endParaRPr lang="nb-NO" dirty="0"/>
          </a:p>
        </p:txBody>
      </p:sp>
      <p:sp>
        <p:nvSpPr>
          <p:cNvPr id="4" name="TekstSylinder 3">
            <a:extLst>
              <a:ext uri="{FF2B5EF4-FFF2-40B4-BE49-F238E27FC236}">
                <a16:creationId xmlns:a16="http://schemas.microsoft.com/office/drawing/2014/main" id="{CCCB3872-DA34-734B-5154-17D95937CA27}"/>
              </a:ext>
            </a:extLst>
          </p:cNvPr>
          <p:cNvSpPr txBox="1"/>
          <p:nvPr/>
        </p:nvSpPr>
        <p:spPr>
          <a:xfrm>
            <a:off x="6708297" y="1004404"/>
            <a:ext cx="5127654" cy="6463308"/>
          </a:xfrm>
          <a:prstGeom prst="rect">
            <a:avLst/>
          </a:prstGeom>
          <a:noFill/>
        </p:spPr>
        <p:txBody>
          <a:bodyPr wrap="square" rtlCol="0">
            <a:spAutoFit/>
          </a:bodyPr>
          <a:lstStyle/>
          <a:p>
            <a:r>
              <a:rPr lang="nb-NO" b="1" dirty="0"/>
              <a:t>Indikatorer for suksess</a:t>
            </a:r>
          </a:p>
          <a:p>
            <a:pPr marL="742950" lvl="1" indent="-285750">
              <a:buFont typeface="Arial" panose="020B0604020202020204" pitchFamily="34" charset="0"/>
              <a:buChar char="•"/>
            </a:pPr>
            <a:r>
              <a:rPr lang="nb-NO" dirty="0"/>
              <a:t>Definer klare indikatorer for suksess som kan brukes til å vurdere når oppfølgingen kan trappes ned eller avsluttes</a:t>
            </a:r>
          </a:p>
          <a:p>
            <a:pPr marL="742950" lvl="1" indent="-285750">
              <a:buFont typeface="Arial" panose="020B0604020202020204" pitchFamily="34" charset="0"/>
              <a:buChar char="•"/>
            </a:pPr>
            <a:r>
              <a:rPr lang="nb-NO" dirty="0"/>
              <a:t>Dette kan inkludere: Spesifikke mål for forbedring, løsning av underliggende problemer, eller oppnåelse av felles mål</a:t>
            </a:r>
          </a:p>
          <a:p>
            <a:pPr marL="742950" lvl="1" indent="-285750">
              <a:buFont typeface="Arial" panose="020B0604020202020204" pitchFamily="34" charset="0"/>
              <a:buChar char="•"/>
            </a:pPr>
            <a:endParaRPr lang="nb-NO" dirty="0"/>
          </a:p>
          <a:p>
            <a:r>
              <a:rPr lang="nb-NO" b="1" dirty="0"/>
              <a:t>Plan for avslutning av oppfølging</a:t>
            </a:r>
          </a:p>
          <a:p>
            <a:pPr marL="742950" lvl="1" indent="-285750">
              <a:buFont typeface="Arial" panose="020B0604020202020204" pitchFamily="34" charset="0"/>
              <a:buChar char="•"/>
            </a:pPr>
            <a:r>
              <a:rPr lang="nb-NO" dirty="0"/>
              <a:t>Skissere en plan for hvordan og når oppfølgingen vil avsluttes</a:t>
            </a:r>
          </a:p>
          <a:p>
            <a:pPr marL="742950" lvl="1" indent="-285750">
              <a:buFont typeface="Arial" panose="020B0604020202020204" pitchFamily="34" charset="0"/>
              <a:buChar char="•"/>
            </a:pPr>
            <a:r>
              <a:rPr lang="nb-NO" dirty="0"/>
              <a:t>Denne bør inneholde kriterier for suksess og hvordan partene kan opprettholde positive resultater uavhengig</a:t>
            </a:r>
          </a:p>
          <a:p>
            <a:pPr marL="742950" lvl="1" indent="-285750">
              <a:buFont typeface="Arial" panose="020B0604020202020204" pitchFamily="34" charset="0"/>
              <a:buChar char="•"/>
            </a:pPr>
            <a:endParaRPr lang="nb-NO" dirty="0"/>
          </a:p>
          <a:p>
            <a:r>
              <a:rPr lang="nb-NO" b="1" dirty="0"/>
              <a:t>Langsiktig støtte</a:t>
            </a:r>
          </a:p>
          <a:p>
            <a:pPr marL="742950" lvl="1" indent="-285750">
              <a:buFont typeface="Arial" panose="020B0604020202020204" pitchFamily="34" charset="0"/>
              <a:buChar char="•"/>
            </a:pPr>
            <a:r>
              <a:rPr lang="nb-NO" dirty="0"/>
              <a:t>Selv om den formelle perioden er over, oppmuntre til en kultur hvor det er normalt å søke støtte og dialog ved behov</a:t>
            </a:r>
          </a:p>
          <a:p>
            <a:pPr marL="742950" lvl="1" indent="-285750">
              <a:buFont typeface="Arial" panose="020B0604020202020204" pitchFamily="34" charset="0"/>
              <a:buChar char="•"/>
            </a:pPr>
            <a:r>
              <a:rPr lang="nb-NO" dirty="0"/>
              <a:t>Dette hjelper med å vedlikeholde og videreutvikle de positive endringene</a:t>
            </a:r>
          </a:p>
          <a:p>
            <a:pPr marL="742950" lvl="1" indent="-285750">
              <a:buFont typeface="Arial" panose="020B0604020202020204" pitchFamily="34" charset="0"/>
              <a:buChar char="•"/>
            </a:pPr>
            <a:endParaRPr lang="nb-NO" b="1" dirty="0"/>
          </a:p>
          <a:p>
            <a:endParaRPr lang="nb-NO" dirty="0"/>
          </a:p>
        </p:txBody>
      </p:sp>
    </p:spTree>
    <p:extLst>
      <p:ext uri="{BB962C8B-B14F-4D97-AF65-F5344CB8AC3E}">
        <p14:creationId xmlns:p14="http://schemas.microsoft.com/office/powerpoint/2010/main" val="2528994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6000">
              <a:schemeClr val="bg1"/>
            </a:gs>
          </a:gsLst>
          <a:lin ang="12600000" scaled="0"/>
        </a:gradFill>
        <a:effectLst/>
      </p:bgPr>
    </p:bg>
    <p:spTree>
      <p:nvGrpSpPr>
        <p:cNvPr id="1" name=""/>
        <p:cNvGrpSpPr/>
        <p:nvPr/>
      </p:nvGrpSpPr>
      <p:grpSpPr>
        <a:xfrm>
          <a:off x="0" y="0"/>
          <a:ext cx="0" cy="0"/>
          <a:chOff x="0" y="0"/>
          <a:chExt cx="0" cy="0"/>
        </a:xfrm>
      </p:grpSpPr>
      <p:sp>
        <p:nvSpPr>
          <p:cNvPr id="12" name="Rektangel 11" descr="Uthevingsblokk venstre">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515890" y="940752"/>
            <a:ext cx="6746044" cy="5354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8" name="Tittel 7">
            <a:extLst>
              <a:ext uri="{FF2B5EF4-FFF2-40B4-BE49-F238E27FC236}">
                <a16:creationId xmlns:a16="http://schemas.microsoft.com/office/drawing/2014/main" id="{E4FD9822-E59F-3C01-B6E3-562EEA357BB9}"/>
              </a:ext>
            </a:extLst>
          </p:cNvPr>
          <p:cNvSpPr>
            <a:spLocks noGrp="1"/>
          </p:cNvSpPr>
          <p:nvPr>
            <p:ph type="title"/>
          </p:nvPr>
        </p:nvSpPr>
        <p:spPr/>
        <p:txBody>
          <a:bodyPr>
            <a:normAutofit fontScale="90000"/>
          </a:bodyPr>
          <a:lstStyle/>
          <a:p>
            <a:r>
              <a:rPr lang="nb-NO" b="1" dirty="0">
                <a:solidFill>
                  <a:schemeClr val="tx1"/>
                </a:solidFill>
                <a:latin typeface="+mn-lt"/>
              </a:rPr>
              <a:t>Kommunikasjon etter konflikten</a:t>
            </a:r>
          </a:p>
        </p:txBody>
      </p:sp>
      <p:pic>
        <p:nvPicPr>
          <p:cNvPr id="3" name="Bilde 2" descr="Hender som holder hverandres hånd ledd og sammen satt sammen til å danne en sirkel">
            <a:extLst>
              <a:ext uri="{FF2B5EF4-FFF2-40B4-BE49-F238E27FC236}">
                <a16:creationId xmlns:a16="http://schemas.microsoft.com/office/drawing/2014/main" id="{7F689995-687B-9266-396A-B5854DB7675E}"/>
              </a:ext>
            </a:extLst>
          </p:cNvPr>
          <p:cNvPicPr>
            <a:picLocks noChangeAspect="1"/>
          </p:cNvPicPr>
          <p:nvPr/>
        </p:nvPicPr>
        <p:blipFill>
          <a:blip r:embed="rId3">
            <a:extLst>
              <a:ext uri="{28A0092B-C50C-407E-A947-70E740481C1C}">
                <a14:useLocalDpi xmlns:a14="http://schemas.microsoft.com/office/drawing/2010/main" val="0"/>
              </a:ext>
            </a:extLst>
          </a:blip>
          <a:srcRect l="29154" r="29154"/>
          <a:stretch/>
        </p:blipFill>
        <p:spPr>
          <a:xfrm>
            <a:off x="8098971" y="-1"/>
            <a:ext cx="4093029" cy="6548509"/>
          </a:xfrm>
          <a:prstGeom prst="rect">
            <a:avLst/>
          </a:prstGeom>
        </p:spPr>
      </p:pic>
      <p:sp>
        <p:nvSpPr>
          <p:cNvPr id="2" name="TekstSylinder 1">
            <a:extLst>
              <a:ext uri="{FF2B5EF4-FFF2-40B4-BE49-F238E27FC236}">
                <a16:creationId xmlns:a16="http://schemas.microsoft.com/office/drawing/2014/main" id="{4BF5B512-93CD-98A1-62F0-AA0667FB6BB7}"/>
              </a:ext>
            </a:extLst>
          </p:cNvPr>
          <p:cNvSpPr txBox="1"/>
          <p:nvPr/>
        </p:nvSpPr>
        <p:spPr>
          <a:xfrm>
            <a:off x="515890" y="1300568"/>
            <a:ext cx="6239934" cy="50210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nb-NO" sz="2400" dirty="0"/>
              <a:t>Åpenhet og transparens</a:t>
            </a:r>
          </a:p>
          <a:p>
            <a:pPr marL="285750" indent="-285750">
              <a:lnSpc>
                <a:spcPct val="150000"/>
              </a:lnSpc>
              <a:buFont typeface="Arial" panose="020B0604020202020204" pitchFamily="34" charset="0"/>
              <a:buChar char="•"/>
            </a:pPr>
            <a:r>
              <a:rPr lang="nb-NO" sz="2400" dirty="0"/>
              <a:t>Regelmessig sjekk-inn</a:t>
            </a:r>
          </a:p>
          <a:p>
            <a:pPr marL="285750" indent="-285750">
              <a:lnSpc>
                <a:spcPct val="150000"/>
              </a:lnSpc>
              <a:buFont typeface="Arial" panose="020B0604020202020204" pitchFamily="34" charset="0"/>
              <a:buChar char="•"/>
            </a:pPr>
            <a:r>
              <a:rPr lang="nb-NO" sz="2400" dirty="0"/>
              <a:t>Positiv forsterkning</a:t>
            </a:r>
          </a:p>
          <a:p>
            <a:pPr marL="285750" indent="-285750">
              <a:lnSpc>
                <a:spcPct val="150000"/>
              </a:lnSpc>
              <a:buFont typeface="Arial" panose="020B0604020202020204" pitchFamily="34" charset="0"/>
              <a:buChar char="•"/>
            </a:pPr>
            <a:r>
              <a:rPr lang="nb-NO" sz="2400" dirty="0"/>
              <a:t>Bruk av konstruktiv feedback</a:t>
            </a:r>
          </a:p>
          <a:p>
            <a:pPr marL="285750" indent="-285750">
              <a:lnSpc>
                <a:spcPct val="150000"/>
              </a:lnSpc>
              <a:buFont typeface="Arial" panose="020B0604020202020204" pitchFamily="34" charset="0"/>
              <a:buChar char="•"/>
            </a:pPr>
            <a:r>
              <a:rPr lang="nb-NO" sz="2400" dirty="0"/>
              <a:t>Fremme empati og forståelse</a:t>
            </a:r>
          </a:p>
          <a:p>
            <a:pPr marL="285750" indent="-285750">
              <a:lnSpc>
                <a:spcPct val="150000"/>
              </a:lnSpc>
              <a:buFont typeface="Arial" panose="020B0604020202020204" pitchFamily="34" charset="0"/>
              <a:buChar char="•"/>
            </a:pPr>
            <a:r>
              <a:rPr lang="nb-NO" sz="2400" dirty="0"/>
              <a:t>Konfliktforebygging</a:t>
            </a:r>
          </a:p>
          <a:p>
            <a:pPr marL="285750" indent="-285750">
              <a:lnSpc>
                <a:spcPct val="150000"/>
              </a:lnSpc>
              <a:buFont typeface="Arial" panose="020B0604020202020204" pitchFamily="34" charset="0"/>
              <a:buChar char="•"/>
            </a:pPr>
            <a:r>
              <a:rPr lang="nb-NO" sz="2400" dirty="0"/>
              <a:t>Fleksibelt og tilpasning</a:t>
            </a:r>
          </a:p>
          <a:p>
            <a:pPr marL="285750" indent="-285750">
              <a:lnSpc>
                <a:spcPct val="150000"/>
              </a:lnSpc>
              <a:buFont typeface="Arial" panose="020B0604020202020204" pitchFamily="34" charset="0"/>
              <a:buChar char="•"/>
            </a:pPr>
            <a:r>
              <a:rPr lang="nb-NO" sz="2400" dirty="0"/>
              <a:t>Åpen dør</a:t>
            </a:r>
          </a:p>
          <a:p>
            <a:pPr marL="285750" indent="-285750">
              <a:lnSpc>
                <a:spcPct val="150000"/>
              </a:lnSpc>
              <a:buFont typeface="Arial" panose="020B0604020202020204" pitchFamily="34" charset="0"/>
              <a:buChar char="•"/>
            </a:pPr>
            <a:r>
              <a:rPr lang="nb-NO" sz="2400" dirty="0"/>
              <a:t>Langsiktig forpliktelse</a:t>
            </a:r>
          </a:p>
        </p:txBody>
      </p:sp>
    </p:spTree>
    <p:extLst>
      <p:ext uri="{BB962C8B-B14F-4D97-AF65-F5344CB8AC3E}">
        <p14:creationId xmlns:p14="http://schemas.microsoft.com/office/powerpoint/2010/main" val="535803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6000">
              <a:schemeClr val="bg1"/>
            </a:gs>
          </a:gsLst>
          <a:lin ang="12600000" scaled="0"/>
        </a:gradFill>
        <a:effectLst/>
      </p:bgPr>
    </p:bg>
    <p:spTree>
      <p:nvGrpSpPr>
        <p:cNvPr id="1" name=""/>
        <p:cNvGrpSpPr/>
        <p:nvPr/>
      </p:nvGrpSpPr>
      <p:grpSpPr>
        <a:xfrm>
          <a:off x="0" y="0"/>
          <a:ext cx="0" cy="0"/>
          <a:chOff x="0" y="0"/>
          <a:chExt cx="0" cy="0"/>
        </a:xfrm>
      </p:grpSpPr>
      <p:sp>
        <p:nvSpPr>
          <p:cNvPr id="12" name="Rektangel 11" descr="Uthevingsblokk venstre">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515890" y="940752"/>
            <a:ext cx="5353180"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8" name="Tittel 7">
            <a:extLst>
              <a:ext uri="{FF2B5EF4-FFF2-40B4-BE49-F238E27FC236}">
                <a16:creationId xmlns:a16="http://schemas.microsoft.com/office/drawing/2014/main" id="{E4FD9822-E59F-3C01-B6E3-562EEA357BB9}"/>
              </a:ext>
            </a:extLst>
          </p:cNvPr>
          <p:cNvSpPr>
            <a:spLocks noGrp="1"/>
          </p:cNvSpPr>
          <p:nvPr>
            <p:ph type="title"/>
          </p:nvPr>
        </p:nvSpPr>
        <p:spPr/>
        <p:txBody>
          <a:bodyPr>
            <a:normAutofit fontScale="90000"/>
          </a:bodyPr>
          <a:lstStyle/>
          <a:p>
            <a:r>
              <a:rPr lang="nb-NO" b="1" dirty="0">
                <a:solidFill>
                  <a:schemeClr val="tx1"/>
                </a:solidFill>
                <a:latin typeface="+mn-lt"/>
              </a:rPr>
              <a:t>Læring og vekst</a:t>
            </a:r>
          </a:p>
        </p:txBody>
      </p:sp>
      <p:pic>
        <p:nvPicPr>
          <p:cNvPr id="3" name="Bilde 2" descr="Plante og røtter">
            <a:extLst>
              <a:ext uri="{FF2B5EF4-FFF2-40B4-BE49-F238E27FC236}">
                <a16:creationId xmlns:a16="http://schemas.microsoft.com/office/drawing/2014/main" id="{7F689995-687B-9266-396A-B5854DB7675E}"/>
              </a:ext>
            </a:extLst>
          </p:cNvPr>
          <p:cNvPicPr>
            <a:picLocks noChangeAspect="1"/>
          </p:cNvPicPr>
          <p:nvPr/>
        </p:nvPicPr>
        <p:blipFill>
          <a:blip r:embed="rId3">
            <a:extLst>
              <a:ext uri="{28A0092B-C50C-407E-A947-70E740481C1C}">
                <a14:useLocalDpi xmlns:a14="http://schemas.microsoft.com/office/drawing/2010/main" val="0"/>
              </a:ext>
            </a:extLst>
          </a:blip>
          <a:srcRect l="19961" r="19961"/>
          <a:stretch/>
        </p:blipFill>
        <p:spPr>
          <a:xfrm>
            <a:off x="7899400" y="-1"/>
            <a:ext cx="4292600" cy="6867807"/>
          </a:xfrm>
          <a:prstGeom prst="rect">
            <a:avLst/>
          </a:prstGeom>
        </p:spPr>
      </p:pic>
      <p:sp>
        <p:nvSpPr>
          <p:cNvPr id="2" name="TekstSylinder 1">
            <a:extLst>
              <a:ext uri="{FF2B5EF4-FFF2-40B4-BE49-F238E27FC236}">
                <a16:creationId xmlns:a16="http://schemas.microsoft.com/office/drawing/2014/main" id="{F6EC22F5-76DD-BEC8-F8B7-78043B162D22}"/>
              </a:ext>
            </a:extLst>
          </p:cNvPr>
          <p:cNvSpPr txBox="1"/>
          <p:nvPr/>
        </p:nvSpPr>
        <p:spPr>
          <a:xfrm>
            <a:off x="651933" y="1363133"/>
            <a:ext cx="6426200" cy="480131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nb-NO" sz="2400" dirty="0"/>
              <a:t>Refleksjon over konflikten</a:t>
            </a:r>
          </a:p>
          <a:p>
            <a:pPr marL="342900" indent="-342900">
              <a:lnSpc>
                <a:spcPct val="150000"/>
              </a:lnSpc>
              <a:buFont typeface="Arial" panose="020B0604020202020204" pitchFamily="34" charset="0"/>
              <a:buChar char="•"/>
            </a:pPr>
            <a:r>
              <a:rPr lang="nb-NO" sz="2400" dirty="0"/>
              <a:t>Identifisering av læringspunkter</a:t>
            </a:r>
          </a:p>
          <a:p>
            <a:pPr marL="342900" indent="-342900">
              <a:lnSpc>
                <a:spcPct val="150000"/>
              </a:lnSpc>
              <a:buFont typeface="Arial" panose="020B0604020202020204" pitchFamily="34" charset="0"/>
              <a:buChar char="•"/>
            </a:pPr>
            <a:r>
              <a:rPr lang="nb-NO" sz="2400" dirty="0"/>
              <a:t>Anvendelse av lærdom</a:t>
            </a:r>
          </a:p>
          <a:p>
            <a:pPr marL="342900" indent="-342900">
              <a:lnSpc>
                <a:spcPct val="150000"/>
              </a:lnSpc>
              <a:buFont typeface="Arial" panose="020B0604020202020204" pitchFamily="34" charset="0"/>
              <a:buChar char="•"/>
            </a:pPr>
            <a:r>
              <a:rPr lang="nb-NO" sz="2400" dirty="0"/>
              <a:t>Personlig vekst og utvikling</a:t>
            </a:r>
          </a:p>
          <a:p>
            <a:pPr marL="342900" indent="-342900">
              <a:lnSpc>
                <a:spcPct val="150000"/>
              </a:lnSpc>
              <a:buFont typeface="Arial" panose="020B0604020202020204" pitchFamily="34" charset="0"/>
              <a:buChar char="•"/>
            </a:pPr>
            <a:r>
              <a:rPr lang="nb-NO" sz="2400" dirty="0"/>
              <a:t>Fremme </a:t>
            </a:r>
            <a:r>
              <a:rPr lang="nb-NO" sz="2400"/>
              <a:t>positiv endring</a:t>
            </a:r>
            <a:endParaRPr lang="nb-NO" sz="2400" dirty="0"/>
          </a:p>
          <a:p>
            <a:pPr marL="342900" indent="-342900">
              <a:lnSpc>
                <a:spcPct val="150000"/>
              </a:lnSpc>
              <a:buFont typeface="Arial" panose="020B0604020202020204" pitchFamily="34" charset="0"/>
              <a:buChar char="•"/>
            </a:pPr>
            <a:r>
              <a:rPr lang="nb-NO" sz="2400" dirty="0"/>
              <a:t>Forsterke læring gjennom dialog</a:t>
            </a:r>
          </a:p>
          <a:p>
            <a:pPr marL="342900" indent="-342900">
              <a:lnSpc>
                <a:spcPct val="150000"/>
              </a:lnSpc>
              <a:buFont typeface="Arial" panose="020B0604020202020204" pitchFamily="34" charset="0"/>
              <a:buChar char="•"/>
            </a:pPr>
            <a:r>
              <a:rPr lang="nb-NO" sz="2400" dirty="0"/>
              <a:t>Sette mål for fremtiden</a:t>
            </a:r>
          </a:p>
          <a:p>
            <a:pPr marL="342900" indent="-342900">
              <a:lnSpc>
                <a:spcPct val="150000"/>
              </a:lnSpc>
              <a:buFont typeface="Arial" panose="020B0604020202020204" pitchFamily="34" charset="0"/>
              <a:buChar char="•"/>
            </a:pPr>
            <a:r>
              <a:rPr lang="nb-NO" sz="2400" dirty="0"/>
              <a:t>Kontinuerlig evaluering</a:t>
            </a:r>
          </a:p>
          <a:p>
            <a:endParaRPr lang="nb-NO" b="1" dirty="0"/>
          </a:p>
        </p:txBody>
      </p:sp>
    </p:spTree>
    <p:extLst>
      <p:ext uri="{BB962C8B-B14F-4D97-AF65-F5344CB8AC3E}">
        <p14:creationId xmlns:p14="http://schemas.microsoft.com/office/powerpoint/2010/main" val="2826875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6000">
              <a:schemeClr val="bg1"/>
            </a:gs>
          </a:gsLst>
          <a:lin ang="12600000" scaled="0"/>
        </a:gradFill>
        <a:effectLst/>
      </p:bgPr>
    </p:bg>
    <p:spTree>
      <p:nvGrpSpPr>
        <p:cNvPr id="1" name=""/>
        <p:cNvGrpSpPr/>
        <p:nvPr/>
      </p:nvGrpSpPr>
      <p:grpSpPr>
        <a:xfrm>
          <a:off x="0" y="0"/>
          <a:ext cx="0" cy="0"/>
          <a:chOff x="0" y="0"/>
          <a:chExt cx="0" cy="0"/>
        </a:xfrm>
      </p:grpSpPr>
      <p:sp>
        <p:nvSpPr>
          <p:cNvPr id="12" name="Rektangel 11" descr="Uthevingsblokk venstre">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515890" y="940752"/>
            <a:ext cx="5353180"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8" name="Tittel 7">
            <a:extLst>
              <a:ext uri="{FF2B5EF4-FFF2-40B4-BE49-F238E27FC236}">
                <a16:creationId xmlns:a16="http://schemas.microsoft.com/office/drawing/2014/main" id="{E4FD9822-E59F-3C01-B6E3-562EEA357BB9}"/>
              </a:ext>
            </a:extLst>
          </p:cNvPr>
          <p:cNvSpPr>
            <a:spLocks noGrp="1"/>
          </p:cNvSpPr>
          <p:nvPr>
            <p:ph type="title"/>
          </p:nvPr>
        </p:nvSpPr>
        <p:spPr/>
        <p:txBody>
          <a:bodyPr>
            <a:normAutofit fontScale="90000"/>
          </a:bodyPr>
          <a:lstStyle/>
          <a:p>
            <a:r>
              <a:rPr lang="nb-NO" b="1" dirty="0">
                <a:solidFill>
                  <a:schemeClr val="tx1"/>
                </a:solidFill>
                <a:latin typeface="+mn-lt"/>
              </a:rPr>
              <a:t>Vedlikehold av relasjoner</a:t>
            </a:r>
          </a:p>
        </p:txBody>
      </p:sp>
      <p:pic>
        <p:nvPicPr>
          <p:cNvPr id="3" name="Bilde 2" descr="Kvinner som feirer">
            <a:extLst>
              <a:ext uri="{FF2B5EF4-FFF2-40B4-BE49-F238E27FC236}">
                <a16:creationId xmlns:a16="http://schemas.microsoft.com/office/drawing/2014/main" id="{7F689995-687B-9266-396A-B5854DB7675E}"/>
              </a:ext>
            </a:extLst>
          </p:cNvPr>
          <p:cNvPicPr>
            <a:picLocks noChangeAspect="1"/>
          </p:cNvPicPr>
          <p:nvPr/>
        </p:nvPicPr>
        <p:blipFill>
          <a:blip r:embed="rId3">
            <a:extLst>
              <a:ext uri="{28A0092B-C50C-407E-A947-70E740481C1C}">
                <a14:useLocalDpi xmlns:a14="http://schemas.microsoft.com/office/drawing/2010/main" val="0"/>
              </a:ext>
            </a:extLst>
          </a:blip>
          <a:srcRect l="29163" r="29163"/>
          <a:stretch/>
        </p:blipFill>
        <p:spPr>
          <a:xfrm>
            <a:off x="7890933" y="-1"/>
            <a:ext cx="4301067" cy="6881353"/>
          </a:xfrm>
          <a:prstGeom prst="rect">
            <a:avLst/>
          </a:prstGeom>
        </p:spPr>
      </p:pic>
      <p:sp>
        <p:nvSpPr>
          <p:cNvPr id="2" name="TekstSylinder 1">
            <a:extLst>
              <a:ext uri="{FF2B5EF4-FFF2-40B4-BE49-F238E27FC236}">
                <a16:creationId xmlns:a16="http://schemas.microsoft.com/office/drawing/2014/main" id="{9792A958-A42F-2CC0-4A6A-7BA652B8496B}"/>
              </a:ext>
            </a:extLst>
          </p:cNvPr>
          <p:cNvSpPr txBox="1"/>
          <p:nvPr/>
        </p:nvSpPr>
        <p:spPr>
          <a:xfrm>
            <a:off x="601133" y="1337733"/>
            <a:ext cx="4927600" cy="44670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nb-NO" sz="2400" dirty="0"/>
              <a:t>Aktiv innsats</a:t>
            </a:r>
          </a:p>
          <a:p>
            <a:pPr marL="285750" indent="-285750">
              <a:lnSpc>
                <a:spcPct val="150000"/>
              </a:lnSpc>
              <a:buFont typeface="Arial" panose="020B0604020202020204" pitchFamily="34" charset="0"/>
              <a:buChar char="•"/>
            </a:pPr>
            <a:r>
              <a:rPr lang="nb-NO" sz="2400" dirty="0"/>
              <a:t>Åpen kommunikasjon</a:t>
            </a:r>
          </a:p>
          <a:p>
            <a:pPr marL="285750" indent="-285750">
              <a:lnSpc>
                <a:spcPct val="150000"/>
              </a:lnSpc>
              <a:buFont typeface="Arial" panose="020B0604020202020204" pitchFamily="34" charset="0"/>
              <a:buChar char="•"/>
            </a:pPr>
            <a:r>
              <a:rPr lang="nb-NO" sz="2400" dirty="0"/>
              <a:t>Respekt for forskjeller</a:t>
            </a:r>
          </a:p>
          <a:p>
            <a:pPr marL="285750" indent="-285750">
              <a:lnSpc>
                <a:spcPct val="150000"/>
              </a:lnSpc>
              <a:buFont typeface="Arial" panose="020B0604020202020204" pitchFamily="34" charset="0"/>
              <a:buChar char="•"/>
            </a:pPr>
            <a:r>
              <a:rPr lang="nb-NO" sz="2400" dirty="0"/>
              <a:t>Konstruktiv tilbakemelding</a:t>
            </a:r>
          </a:p>
          <a:p>
            <a:pPr marL="285750" indent="-285750">
              <a:lnSpc>
                <a:spcPct val="150000"/>
              </a:lnSpc>
              <a:buFont typeface="Arial" panose="020B0604020202020204" pitchFamily="34" charset="0"/>
              <a:buChar char="•"/>
            </a:pPr>
            <a:r>
              <a:rPr lang="nb-NO" sz="2400" dirty="0"/>
              <a:t>Feiring av suksesser</a:t>
            </a:r>
          </a:p>
          <a:p>
            <a:pPr marL="285750" indent="-285750">
              <a:lnSpc>
                <a:spcPct val="150000"/>
              </a:lnSpc>
              <a:buFont typeface="Arial" panose="020B0604020202020204" pitchFamily="34" charset="0"/>
              <a:buChar char="•"/>
            </a:pPr>
            <a:r>
              <a:rPr lang="nb-NO" sz="2400" dirty="0"/>
              <a:t>Gjenoppretting og tilgivelse</a:t>
            </a:r>
          </a:p>
          <a:p>
            <a:pPr marL="285750" indent="-285750">
              <a:lnSpc>
                <a:spcPct val="150000"/>
              </a:lnSpc>
              <a:buFont typeface="Arial" panose="020B0604020202020204" pitchFamily="34" charset="0"/>
              <a:buChar char="•"/>
            </a:pPr>
            <a:r>
              <a:rPr lang="nb-NO" sz="2400" dirty="0"/>
              <a:t>Engasjement i felles aktiviteter</a:t>
            </a:r>
          </a:p>
          <a:p>
            <a:pPr marL="285750" indent="-285750">
              <a:lnSpc>
                <a:spcPct val="150000"/>
              </a:lnSpc>
              <a:buFont typeface="Arial" panose="020B0604020202020204" pitchFamily="34" charset="0"/>
              <a:buChar char="•"/>
            </a:pPr>
            <a:r>
              <a:rPr lang="nb-NO" sz="2400" dirty="0"/>
              <a:t>Personlig utvikling</a:t>
            </a:r>
          </a:p>
        </p:txBody>
      </p:sp>
    </p:spTree>
    <p:extLst>
      <p:ext uri="{BB962C8B-B14F-4D97-AF65-F5344CB8AC3E}">
        <p14:creationId xmlns:p14="http://schemas.microsoft.com/office/powerpoint/2010/main" val="487741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0000"/>
            </a:gs>
            <a:gs pos="26000">
              <a:schemeClr val="bg1"/>
            </a:gs>
          </a:gsLst>
          <a:lin ang="12600000" scaled="0"/>
        </a:gradFill>
        <a:effectLst/>
      </p:bgPr>
    </p:bg>
    <p:spTree>
      <p:nvGrpSpPr>
        <p:cNvPr id="1" name=""/>
        <p:cNvGrpSpPr/>
        <p:nvPr/>
      </p:nvGrpSpPr>
      <p:grpSpPr>
        <a:xfrm>
          <a:off x="0" y="0"/>
          <a:ext cx="0" cy="0"/>
          <a:chOff x="0" y="0"/>
          <a:chExt cx="0" cy="0"/>
        </a:xfrm>
      </p:grpSpPr>
      <p:pic>
        <p:nvPicPr>
          <p:cNvPr id="11" name="Plassholder for bilde 10" descr="Hvit stopwatch">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1" y="0"/>
            <a:ext cx="10527637" cy="6858000"/>
          </a:xfrm>
        </p:spPr>
      </p:pic>
      <p:sp>
        <p:nvSpPr>
          <p:cNvPr id="3" name="Tittel 2">
            <a:extLst>
              <a:ext uri="{FF2B5EF4-FFF2-40B4-BE49-F238E27FC236}">
                <a16:creationId xmlns:a16="http://schemas.microsoft.com/office/drawing/2014/main" id="{200B3D2B-613A-41BE-987D-E6A1324B456D}"/>
              </a:ext>
            </a:extLst>
          </p:cNvPr>
          <p:cNvSpPr>
            <a:spLocks noGrp="1"/>
          </p:cNvSpPr>
          <p:nvPr>
            <p:ph type="ctrTitle"/>
          </p:nvPr>
        </p:nvSpPr>
        <p:spPr>
          <a:xfrm>
            <a:off x="6235700" y="3116424"/>
            <a:ext cx="5956300" cy="1052904"/>
          </a:xfrm>
          <a:gradFill>
            <a:gsLst>
              <a:gs pos="0">
                <a:srgbClr val="FF0000"/>
              </a:gs>
              <a:gs pos="42000">
                <a:schemeClr val="bg1"/>
              </a:gs>
            </a:gsLst>
            <a:lin ang="12600000" scaled="0"/>
          </a:gradFill>
        </p:spPr>
        <p:txBody>
          <a:bodyPr rtlCol="0"/>
          <a:lstStyle/>
          <a:p>
            <a:pPr algn="l" rtl="0"/>
            <a:r>
              <a:rPr lang="nb-NO" dirty="0">
                <a:latin typeface="+mn-lt"/>
              </a:rPr>
              <a:t>Avslutning</a:t>
            </a:r>
          </a:p>
        </p:txBody>
      </p:sp>
      <p:sp>
        <p:nvSpPr>
          <p:cNvPr id="7" name="Rektangel 6" descr="Uthevingslinje høyre&#10;">
            <a:extLst>
              <a:ext uri="{FF2B5EF4-FFF2-40B4-BE49-F238E27FC236}">
                <a16:creationId xmlns:a16="http://schemas.microsoft.com/office/drawing/2014/main" id="{6ECE04F9-834B-0202-FE7A-FCD6C4980E4E}"/>
              </a:ext>
              <a:ext uri="{C183D7F6-B498-43B3-948B-1728B52AA6E4}">
                <adec:decorative xmlns:adec="http://schemas.microsoft.com/office/drawing/2017/decorative" val="1"/>
              </a:ext>
            </a:extLst>
          </p:cNvPr>
          <p:cNvSpPr/>
          <p:nvPr/>
        </p:nvSpPr>
        <p:spPr>
          <a:xfrm>
            <a:off x="6235700" y="4146468"/>
            <a:ext cx="5956300"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Tree>
    <p:extLst>
      <p:ext uri="{BB962C8B-B14F-4D97-AF65-F5344CB8AC3E}">
        <p14:creationId xmlns:p14="http://schemas.microsoft.com/office/powerpoint/2010/main" val="1004100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6000">
              <a:schemeClr val="bg1"/>
            </a:gs>
          </a:gsLst>
          <a:lin ang="12600000" scaled="0"/>
        </a:gradFill>
        <a:effectLst/>
      </p:bgPr>
    </p:bg>
    <p:spTree>
      <p:nvGrpSpPr>
        <p:cNvPr id="1" name=""/>
        <p:cNvGrpSpPr/>
        <p:nvPr/>
      </p:nvGrpSpPr>
      <p:grpSpPr>
        <a:xfrm>
          <a:off x="0" y="0"/>
          <a:ext cx="0" cy="0"/>
          <a:chOff x="0" y="0"/>
          <a:chExt cx="0" cy="0"/>
        </a:xfrm>
      </p:grpSpPr>
      <p:sp>
        <p:nvSpPr>
          <p:cNvPr id="12" name="Rektangel 11" descr="Uthevingsblokk venstre">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515890" y="940752"/>
            <a:ext cx="5353180"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8" name="Tittel 7">
            <a:extLst>
              <a:ext uri="{FF2B5EF4-FFF2-40B4-BE49-F238E27FC236}">
                <a16:creationId xmlns:a16="http://schemas.microsoft.com/office/drawing/2014/main" id="{E4FD9822-E59F-3C01-B6E3-562EEA357BB9}"/>
              </a:ext>
            </a:extLst>
          </p:cNvPr>
          <p:cNvSpPr>
            <a:spLocks noGrp="1"/>
          </p:cNvSpPr>
          <p:nvPr>
            <p:ph type="title"/>
          </p:nvPr>
        </p:nvSpPr>
        <p:spPr/>
        <p:txBody>
          <a:bodyPr>
            <a:normAutofit fontScale="90000"/>
          </a:bodyPr>
          <a:lstStyle/>
          <a:p>
            <a:r>
              <a:rPr lang="nb-NO" b="1" dirty="0">
                <a:solidFill>
                  <a:schemeClr val="tx1"/>
                </a:solidFill>
                <a:latin typeface="+mn-lt"/>
              </a:rPr>
              <a:t>Kort sagt</a:t>
            </a:r>
          </a:p>
        </p:txBody>
      </p:sp>
      <p:pic>
        <p:nvPicPr>
          <p:cNvPr id="3" name="Bilde 2" descr="Folk berøringshender">
            <a:extLst>
              <a:ext uri="{FF2B5EF4-FFF2-40B4-BE49-F238E27FC236}">
                <a16:creationId xmlns:a16="http://schemas.microsoft.com/office/drawing/2014/main" id="{7F689995-687B-9266-396A-B5854DB7675E}"/>
              </a:ext>
            </a:extLst>
          </p:cNvPr>
          <p:cNvPicPr>
            <a:picLocks noChangeAspect="1"/>
          </p:cNvPicPr>
          <p:nvPr/>
        </p:nvPicPr>
        <p:blipFill rotWithShape="1">
          <a:blip r:embed="rId3">
            <a:extLst>
              <a:ext uri="{28A0092B-C50C-407E-A947-70E740481C1C}">
                <a14:useLocalDpi xmlns:a14="http://schemas.microsoft.com/office/drawing/2010/main" val="0"/>
              </a:ext>
            </a:extLst>
          </a:blip>
          <a:srcRect l="40447" r="17817"/>
          <a:stretch/>
        </p:blipFill>
        <p:spPr>
          <a:xfrm>
            <a:off x="8098971" y="-1"/>
            <a:ext cx="4093029" cy="6548509"/>
          </a:xfrm>
          <a:prstGeom prst="rect">
            <a:avLst/>
          </a:prstGeom>
        </p:spPr>
      </p:pic>
      <p:sp>
        <p:nvSpPr>
          <p:cNvPr id="2" name="TekstSylinder 1">
            <a:extLst>
              <a:ext uri="{FF2B5EF4-FFF2-40B4-BE49-F238E27FC236}">
                <a16:creationId xmlns:a16="http://schemas.microsoft.com/office/drawing/2014/main" id="{652BCA8F-D3F6-0CE5-A666-743D476D133D}"/>
              </a:ext>
            </a:extLst>
          </p:cNvPr>
          <p:cNvSpPr txBox="1"/>
          <p:nvPr/>
        </p:nvSpPr>
        <p:spPr>
          <a:xfrm>
            <a:off x="515890" y="1481667"/>
            <a:ext cx="7010977" cy="3709349"/>
          </a:xfrm>
          <a:prstGeom prst="rect">
            <a:avLst/>
          </a:prstGeom>
          <a:noFill/>
        </p:spPr>
        <p:txBody>
          <a:bodyPr wrap="square" rtlCol="0">
            <a:spAutoFit/>
          </a:bodyPr>
          <a:lstStyle/>
          <a:p>
            <a:pPr marL="514350" indent="-514350">
              <a:lnSpc>
                <a:spcPct val="150000"/>
              </a:lnSpc>
              <a:buFont typeface="+mj-lt"/>
              <a:buAutoNum type="arabicPeriod"/>
            </a:pPr>
            <a:r>
              <a:rPr lang="nb-NO" sz="3200" dirty="0"/>
              <a:t>Konflikter er muligheter</a:t>
            </a:r>
          </a:p>
          <a:p>
            <a:pPr marL="514350" indent="-514350">
              <a:lnSpc>
                <a:spcPct val="150000"/>
              </a:lnSpc>
              <a:buFont typeface="+mj-lt"/>
              <a:buAutoNum type="arabicPeriod"/>
            </a:pPr>
            <a:r>
              <a:rPr lang="nb-NO" sz="3200" dirty="0"/>
              <a:t>Kommunikasjon er nøkkelen</a:t>
            </a:r>
          </a:p>
          <a:p>
            <a:pPr marL="514350" indent="-514350">
              <a:lnSpc>
                <a:spcPct val="150000"/>
              </a:lnSpc>
              <a:buFont typeface="+mj-lt"/>
              <a:buAutoNum type="arabicPeriod"/>
            </a:pPr>
            <a:r>
              <a:rPr lang="nb-NO" sz="3200" dirty="0"/>
              <a:t>Gjenkjenning og </a:t>
            </a:r>
            <a:r>
              <a:rPr lang="nb-NO" sz="3200" dirty="0" err="1"/>
              <a:t>de-eskalering</a:t>
            </a:r>
            <a:endParaRPr lang="nb-NO" sz="3200" dirty="0"/>
          </a:p>
          <a:p>
            <a:pPr marL="514350" indent="-514350">
              <a:lnSpc>
                <a:spcPct val="150000"/>
              </a:lnSpc>
              <a:buFont typeface="+mj-lt"/>
              <a:buAutoNum type="arabicPeriod"/>
            </a:pPr>
            <a:r>
              <a:rPr lang="nb-NO" sz="3200" dirty="0"/>
              <a:t>Problemløsning gjennom samarbeid</a:t>
            </a:r>
          </a:p>
          <a:p>
            <a:pPr marL="514350" indent="-514350">
              <a:lnSpc>
                <a:spcPct val="150000"/>
              </a:lnSpc>
              <a:buFont typeface="+mj-lt"/>
              <a:buAutoNum type="arabicPeriod"/>
            </a:pPr>
            <a:r>
              <a:rPr lang="nb-NO" sz="3200" dirty="0"/>
              <a:t>Vedlikehold og vekst</a:t>
            </a:r>
          </a:p>
        </p:txBody>
      </p:sp>
    </p:spTree>
    <p:extLst>
      <p:ext uri="{BB962C8B-B14F-4D97-AF65-F5344CB8AC3E}">
        <p14:creationId xmlns:p14="http://schemas.microsoft.com/office/powerpoint/2010/main" val="2609785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 name="Plassholder for bilde 31" descr="klappende hender">
            <a:extLst>
              <a:ext uri="{FF2B5EF4-FFF2-40B4-BE49-F238E27FC236}">
                <a16:creationId xmlns:a16="http://schemas.microsoft.com/office/drawing/2014/main" id="{AAB6EE12-FEF8-FB41-A909-0DA61D7725C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14" name="Tittel 13">
            <a:extLst>
              <a:ext uri="{FF2B5EF4-FFF2-40B4-BE49-F238E27FC236}">
                <a16:creationId xmlns:a16="http://schemas.microsoft.com/office/drawing/2014/main" id="{6C38D7A9-9299-4108-BB08-026F4B9CAE7B}"/>
              </a:ext>
            </a:extLst>
          </p:cNvPr>
          <p:cNvSpPr>
            <a:spLocks noGrp="1"/>
          </p:cNvSpPr>
          <p:nvPr>
            <p:ph type="ctrTitle"/>
          </p:nvPr>
        </p:nvSpPr>
        <p:spPr/>
        <p:txBody>
          <a:bodyPr rtlCol="0"/>
          <a:lstStyle/>
          <a:p>
            <a:pPr rtl="0"/>
            <a:r>
              <a:rPr lang="nb-NO"/>
              <a:t>Tusen takk</a:t>
            </a:r>
            <a:endParaRPr lang="nb-NO" dirty="0"/>
          </a:p>
        </p:txBody>
      </p:sp>
      <p:sp>
        <p:nvSpPr>
          <p:cNvPr id="4" name="Plassholder for tekst 3">
            <a:extLst>
              <a:ext uri="{FF2B5EF4-FFF2-40B4-BE49-F238E27FC236}">
                <a16:creationId xmlns:a16="http://schemas.microsoft.com/office/drawing/2014/main" id="{60828E04-9C2A-4859-8050-C2DF67A249CB}"/>
              </a:ext>
            </a:extLst>
          </p:cNvPr>
          <p:cNvSpPr>
            <a:spLocks noGrp="1"/>
          </p:cNvSpPr>
          <p:nvPr>
            <p:ph type="body" sz="quarter" idx="15"/>
          </p:nvPr>
        </p:nvSpPr>
        <p:spPr/>
        <p:txBody>
          <a:bodyPr rtlCol="0">
            <a:normAutofit lnSpcReduction="10000"/>
          </a:bodyPr>
          <a:lstStyle/>
          <a:p>
            <a:pPr rtl="0"/>
            <a:r>
              <a:rPr lang="nb-NO" sz="1800" dirty="0"/>
              <a:t>Ida Fagerland</a:t>
            </a:r>
          </a:p>
        </p:txBody>
      </p:sp>
      <p:pic>
        <p:nvPicPr>
          <p:cNvPr id="8" name="Grafikk 7" descr="Bruker" title="Ikon – Navn på presentatør">
            <a:extLst>
              <a:ext uri="{FF2B5EF4-FFF2-40B4-BE49-F238E27FC236}">
                <a16:creationId xmlns:a16="http://schemas.microsoft.com/office/drawing/2014/main" id="{111541C4-DB03-4E53-994D-499C7D73C4D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85495" y="4006655"/>
            <a:ext cx="218900" cy="218900"/>
          </a:xfrm>
          <a:prstGeom prst="rect">
            <a:avLst/>
          </a:prstGeom>
        </p:spPr>
      </p:pic>
      <p:sp>
        <p:nvSpPr>
          <p:cNvPr id="5" name="Plassholder for tekst 4">
            <a:extLst>
              <a:ext uri="{FF2B5EF4-FFF2-40B4-BE49-F238E27FC236}">
                <a16:creationId xmlns:a16="http://schemas.microsoft.com/office/drawing/2014/main" id="{11265965-2271-4C1C-BD0A-6F85F80FF9A6}"/>
              </a:ext>
            </a:extLst>
          </p:cNvPr>
          <p:cNvSpPr>
            <a:spLocks noGrp="1"/>
          </p:cNvSpPr>
          <p:nvPr>
            <p:ph type="body" sz="quarter" idx="16"/>
          </p:nvPr>
        </p:nvSpPr>
        <p:spPr/>
        <p:txBody>
          <a:bodyPr rtlCol="0">
            <a:normAutofit lnSpcReduction="10000"/>
          </a:bodyPr>
          <a:lstStyle/>
          <a:p>
            <a:pPr rtl="0"/>
            <a:r>
              <a:rPr lang="nb-NO" sz="1800" dirty="0"/>
              <a:t>46918220</a:t>
            </a:r>
          </a:p>
        </p:txBody>
      </p:sp>
      <p:pic>
        <p:nvPicPr>
          <p:cNvPr id="10" name="Grafikk 9" descr="Smarttelefon" title="Ikon – Telefonnummer til presentatør">
            <a:extLst>
              <a:ext uri="{FF2B5EF4-FFF2-40B4-BE49-F238E27FC236}">
                <a16:creationId xmlns:a16="http://schemas.microsoft.com/office/drawing/2014/main" id="{A29DE31C-E099-4579-BB03-675E0A40C5F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85495" y="4355103"/>
            <a:ext cx="218900" cy="218900"/>
          </a:xfrm>
          <a:prstGeom prst="rect">
            <a:avLst/>
          </a:prstGeom>
        </p:spPr>
      </p:pic>
      <p:sp>
        <p:nvSpPr>
          <p:cNvPr id="6" name="Plassholder for tekst 5">
            <a:extLst>
              <a:ext uri="{FF2B5EF4-FFF2-40B4-BE49-F238E27FC236}">
                <a16:creationId xmlns:a16="http://schemas.microsoft.com/office/drawing/2014/main" id="{50A3BCC3-A277-4C0B-9EBA-EB53990D8EBD}"/>
              </a:ext>
            </a:extLst>
          </p:cNvPr>
          <p:cNvSpPr>
            <a:spLocks noGrp="1"/>
          </p:cNvSpPr>
          <p:nvPr>
            <p:ph type="body" sz="quarter" idx="17"/>
          </p:nvPr>
        </p:nvSpPr>
        <p:spPr/>
        <p:txBody>
          <a:bodyPr rtlCol="0">
            <a:normAutofit lnSpcReduction="10000"/>
          </a:bodyPr>
          <a:lstStyle/>
          <a:p>
            <a:pPr rtl="0"/>
            <a:r>
              <a:rPr lang="nb-NO" sz="1800" dirty="0"/>
              <a:t>Ida.fagerland@sio.no</a:t>
            </a:r>
          </a:p>
        </p:txBody>
      </p:sp>
      <p:pic>
        <p:nvPicPr>
          <p:cNvPr id="9" name="Grafikk 8" descr="Konvolutt" title="Ikon – E-post for presentatør">
            <a:extLst>
              <a:ext uri="{FF2B5EF4-FFF2-40B4-BE49-F238E27FC236}">
                <a16:creationId xmlns:a16="http://schemas.microsoft.com/office/drawing/2014/main" id="{773C1382-ACE1-460F-A1B6-AB761A7D2E6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485495" y="4703551"/>
            <a:ext cx="218900" cy="218900"/>
          </a:xfrm>
          <a:prstGeom prst="rect">
            <a:avLst/>
          </a:prstGeom>
        </p:spPr>
      </p:pic>
      <p:sp>
        <p:nvSpPr>
          <p:cNvPr id="16" name="Plassholder for tekst 15">
            <a:extLst>
              <a:ext uri="{FF2B5EF4-FFF2-40B4-BE49-F238E27FC236}">
                <a16:creationId xmlns:a16="http://schemas.microsoft.com/office/drawing/2014/main" id="{FD8A1232-50A8-4535-AAF9-7F4180EAA0DD}"/>
              </a:ext>
            </a:extLst>
          </p:cNvPr>
          <p:cNvSpPr>
            <a:spLocks noGrp="1"/>
          </p:cNvSpPr>
          <p:nvPr>
            <p:ph type="body" sz="quarter" idx="18"/>
          </p:nvPr>
        </p:nvSpPr>
        <p:spPr/>
        <p:txBody>
          <a:bodyPr rtlCol="0">
            <a:normAutofit lnSpcReduction="10000"/>
          </a:bodyPr>
          <a:lstStyle/>
          <a:p>
            <a:pPr rtl="0"/>
            <a:r>
              <a:rPr lang="nb-NO" sz="1800" dirty="0"/>
              <a:t>Rådgiver, </a:t>
            </a:r>
            <a:r>
              <a:rPr lang="nb-NO" sz="1800" dirty="0" err="1"/>
              <a:t>SiO</a:t>
            </a:r>
            <a:r>
              <a:rPr lang="nb-NO" sz="1800" dirty="0"/>
              <a:t> Foreninger</a:t>
            </a:r>
          </a:p>
        </p:txBody>
      </p:sp>
      <p:pic>
        <p:nvPicPr>
          <p:cNvPr id="11" name="Grafikk 10" descr="Kobling">
            <a:extLst>
              <a:ext uri="{FF2B5EF4-FFF2-40B4-BE49-F238E27FC236}">
                <a16:creationId xmlns:a16="http://schemas.microsoft.com/office/drawing/2014/main" id="{0718E6E0-05A2-479C-AEA8-1A385EB73474}"/>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472552" y="5040763"/>
            <a:ext cx="244786" cy="244786"/>
          </a:xfrm>
          <a:prstGeom prst="rect">
            <a:avLst/>
          </a:prstGeom>
        </p:spPr>
      </p:pic>
      <p:pic>
        <p:nvPicPr>
          <p:cNvPr id="2" name="Picture 6">
            <a:extLst>
              <a:ext uri="{FF2B5EF4-FFF2-40B4-BE49-F238E27FC236}">
                <a16:creationId xmlns:a16="http://schemas.microsoft.com/office/drawing/2014/main" id="{C0F370F5-D2E8-D2D4-3C4B-8E9CD0DC4B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80247" y="4977733"/>
            <a:ext cx="3911745" cy="188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678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0000"/>
            </a:gs>
            <a:gs pos="26000">
              <a:schemeClr val="bg1"/>
            </a:gs>
          </a:gsLst>
          <a:lin ang="12600000" scaled="0"/>
        </a:gradFill>
        <a:effectLst/>
      </p:bgPr>
    </p:bg>
    <p:spTree>
      <p:nvGrpSpPr>
        <p:cNvPr id="1" name=""/>
        <p:cNvGrpSpPr/>
        <p:nvPr/>
      </p:nvGrpSpPr>
      <p:grpSpPr>
        <a:xfrm>
          <a:off x="0" y="0"/>
          <a:ext cx="0" cy="0"/>
          <a:chOff x="0" y="0"/>
          <a:chExt cx="0" cy="0"/>
        </a:xfrm>
      </p:grpSpPr>
      <p:pic>
        <p:nvPicPr>
          <p:cNvPr id="11" name="Plassholder for bilde 10" descr="Forstørrelses glass og spørsmåls tegn">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4286"/>
          <a:stretch/>
        </p:blipFill>
        <p:spPr>
          <a:xfrm>
            <a:off x="0" y="0"/>
            <a:ext cx="9521505" cy="6388104"/>
          </a:xfrm>
        </p:spPr>
      </p:pic>
      <p:sp>
        <p:nvSpPr>
          <p:cNvPr id="3" name="Tittel 2">
            <a:extLst>
              <a:ext uri="{FF2B5EF4-FFF2-40B4-BE49-F238E27FC236}">
                <a16:creationId xmlns:a16="http://schemas.microsoft.com/office/drawing/2014/main" id="{200B3D2B-613A-41BE-987D-E6A1324B456D}"/>
              </a:ext>
            </a:extLst>
          </p:cNvPr>
          <p:cNvSpPr>
            <a:spLocks noGrp="1"/>
          </p:cNvSpPr>
          <p:nvPr>
            <p:ph type="ctrTitle"/>
          </p:nvPr>
        </p:nvSpPr>
        <p:spPr>
          <a:xfrm>
            <a:off x="6235700" y="3116424"/>
            <a:ext cx="5956300" cy="1052904"/>
          </a:xfrm>
          <a:gradFill>
            <a:gsLst>
              <a:gs pos="0">
                <a:srgbClr val="FF0000"/>
              </a:gs>
              <a:gs pos="41000">
                <a:schemeClr val="bg1"/>
              </a:gs>
            </a:gsLst>
            <a:lin ang="12600000" scaled="0"/>
          </a:gradFill>
        </p:spPr>
        <p:txBody>
          <a:bodyPr rtlCol="0"/>
          <a:lstStyle/>
          <a:p>
            <a:pPr algn="l" rtl="0"/>
            <a:r>
              <a:rPr lang="nb-NO" dirty="0">
                <a:latin typeface="+mn-lt"/>
              </a:rPr>
              <a:t>Hva er en konflikt?</a:t>
            </a:r>
          </a:p>
        </p:txBody>
      </p:sp>
      <p:sp>
        <p:nvSpPr>
          <p:cNvPr id="7" name="Rektangel 6" descr="Uthevingslinje høyre&#10;">
            <a:extLst>
              <a:ext uri="{FF2B5EF4-FFF2-40B4-BE49-F238E27FC236}">
                <a16:creationId xmlns:a16="http://schemas.microsoft.com/office/drawing/2014/main" id="{6ECE04F9-834B-0202-FE7A-FCD6C4980E4E}"/>
              </a:ext>
              <a:ext uri="{C183D7F6-B498-43B3-948B-1728B52AA6E4}">
                <adec:decorative xmlns:adec="http://schemas.microsoft.com/office/drawing/2017/decorative" val="1"/>
              </a:ext>
            </a:extLst>
          </p:cNvPr>
          <p:cNvSpPr/>
          <p:nvPr/>
        </p:nvSpPr>
        <p:spPr>
          <a:xfrm>
            <a:off x="6235700" y="4146468"/>
            <a:ext cx="5956300"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Tree>
    <p:extLst>
      <p:ext uri="{BB962C8B-B14F-4D97-AF65-F5344CB8AC3E}">
        <p14:creationId xmlns:p14="http://schemas.microsoft.com/office/powerpoint/2010/main" val="1024037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4000">
              <a:schemeClr val="bg1"/>
            </a:gs>
          </a:gsLst>
          <a:lin ang="12600000" scaled="0"/>
        </a:gradFill>
        <a:effectLst/>
      </p:bgPr>
    </p:bg>
    <p:spTree>
      <p:nvGrpSpPr>
        <p:cNvPr id="1" name=""/>
        <p:cNvGrpSpPr/>
        <p:nvPr/>
      </p:nvGrpSpPr>
      <p:grpSpPr>
        <a:xfrm>
          <a:off x="0" y="0"/>
          <a:ext cx="0" cy="0"/>
          <a:chOff x="0" y="0"/>
          <a:chExt cx="0" cy="0"/>
        </a:xfrm>
      </p:grpSpPr>
      <p:sp>
        <p:nvSpPr>
          <p:cNvPr id="12" name="Rektangel 11" descr="Uthevingsblokk venstre">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515889" y="940752"/>
            <a:ext cx="9886459"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8" name="Tittel 7">
            <a:extLst>
              <a:ext uri="{FF2B5EF4-FFF2-40B4-BE49-F238E27FC236}">
                <a16:creationId xmlns:a16="http://schemas.microsoft.com/office/drawing/2014/main" id="{E4FD9822-E59F-3C01-B6E3-562EEA357BB9}"/>
              </a:ext>
            </a:extLst>
          </p:cNvPr>
          <p:cNvSpPr>
            <a:spLocks noGrp="1"/>
          </p:cNvSpPr>
          <p:nvPr>
            <p:ph type="title"/>
          </p:nvPr>
        </p:nvSpPr>
        <p:spPr/>
        <p:txBody>
          <a:bodyPr>
            <a:normAutofit fontScale="90000"/>
          </a:bodyPr>
          <a:lstStyle/>
          <a:p>
            <a:r>
              <a:rPr lang="nb-NO" b="1" dirty="0">
                <a:solidFill>
                  <a:schemeClr val="tx1"/>
                </a:solidFill>
                <a:latin typeface="+mn-lt"/>
              </a:rPr>
              <a:t>Fire typer konflikter</a:t>
            </a:r>
          </a:p>
        </p:txBody>
      </p:sp>
      <p:graphicFrame>
        <p:nvGraphicFramePr>
          <p:cNvPr id="2" name="Diagram 1">
            <a:extLst>
              <a:ext uri="{FF2B5EF4-FFF2-40B4-BE49-F238E27FC236}">
                <a16:creationId xmlns:a16="http://schemas.microsoft.com/office/drawing/2014/main" id="{38837718-31B1-0B80-130C-E000F17806BF}"/>
              </a:ext>
            </a:extLst>
          </p:cNvPr>
          <p:cNvGraphicFramePr/>
          <p:nvPr>
            <p:extLst>
              <p:ext uri="{D42A27DB-BD31-4B8C-83A1-F6EECF244321}">
                <p14:modId xmlns:p14="http://schemas.microsoft.com/office/powerpoint/2010/main" val="1996726994"/>
              </p:ext>
            </p:extLst>
          </p:nvPr>
        </p:nvGraphicFramePr>
        <p:xfrm>
          <a:off x="515889" y="1028272"/>
          <a:ext cx="263227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FF463D27-C990-BC0E-0AA8-BB0C8591D306}"/>
              </a:ext>
            </a:extLst>
          </p:cNvPr>
          <p:cNvGraphicFramePr/>
          <p:nvPr>
            <p:extLst>
              <p:ext uri="{D42A27DB-BD31-4B8C-83A1-F6EECF244321}">
                <p14:modId xmlns:p14="http://schemas.microsoft.com/office/powerpoint/2010/main" val="3101154107"/>
              </p:ext>
            </p:extLst>
          </p:nvPr>
        </p:nvGraphicFramePr>
        <p:xfrm>
          <a:off x="9215921" y="1262510"/>
          <a:ext cx="2632279"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 name="Diagram 3">
            <a:extLst>
              <a:ext uri="{FF2B5EF4-FFF2-40B4-BE49-F238E27FC236}">
                <a16:creationId xmlns:a16="http://schemas.microsoft.com/office/drawing/2014/main" id="{87736364-BEFD-5303-C6B3-4E08A7ED9917}"/>
              </a:ext>
            </a:extLst>
          </p:cNvPr>
          <p:cNvGraphicFramePr/>
          <p:nvPr>
            <p:extLst>
              <p:ext uri="{D42A27DB-BD31-4B8C-83A1-F6EECF244321}">
                <p14:modId xmlns:p14="http://schemas.microsoft.com/office/powerpoint/2010/main" val="2551324603"/>
              </p:ext>
            </p:extLst>
          </p:nvPr>
        </p:nvGraphicFramePr>
        <p:xfrm>
          <a:off x="3463721" y="1063223"/>
          <a:ext cx="2632279" cy="541866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5" name="Diagram 4">
            <a:extLst>
              <a:ext uri="{FF2B5EF4-FFF2-40B4-BE49-F238E27FC236}">
                <a16:creationId xmlns:a16="http://schemas.microsoft.com/office/drawing/2014/main" id="{B39080ED-BE74-C329-25E9-F38403FA36AA}"/>
              </a:ext>
            </a:extLst>
          </p:cNvPr>
          <p:cNvGraphicFramePr/>
          <p:nvPr>
            <p:extLst>
              <p:ext uri="{D42A27DB-BD31-4B8C-83A1-F6EECF244321}">
                <p14:modId xmlns:p14="http://schemas.microsoft.com/office/powerpoint/2010/main" val="941080651"/>
              </p:ext>
            </p:extLst>
          </p:nvPr>
        </p:nvGraphicFramePr>
        <p:xfrm>
          <a:off x="6339821" y="1007333"/>
          <a:ext cx="2632279" cy="541866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4147220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3" grpId="0">
        <p:bldAsOne/>
      </p:bldGraphic>
      <p:bldGraphic spid="4" grpId="0">
        <p:bldAsOne/>
      </p:bldGraphic>
      <p:bldGraphic spid="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4000">
              <a:schemeClr val="bg1"/>
            </a:gs>
          </a:gsLst>
          <a:lin ang="12600000" scaled="0"/>
        </a:gra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304E83-A4F0-49C5-BB01-F5773509A2B3}"/>
              </a:ext>
            </a:extLst>
          </p:cNvPr>
          <p:cNvSpPr>
            <a:spLocks noGrp="1"/>
          </p:cNvSpPr>
          <p:nvPr>
            <p:ph type="title"/>
          </p:nvPr>
        </p:nvSpPr>
        <p:spPr>
          <a:xfrm>
            <a:off x="432000" y="432000"/>
            <a:ext cx="7555004" cy="432000"/>
          </a:xfrm>
        </p:spPr>
        <p:txBody>
          <a:bodyPr rtlCol="0">
            <a:noAutofit/>
          </a:bodyPr>
          <a:lstStyle/>
          <a:p>
            <a:pPr rtl="0"/>
            <a:r>
              <a:rPr lang="nb-NO" sz="4000" b="1" dirty="0">
                <a:solidFill>
                  <a:schemeClr val="tx1"/>
                </a:solidFill>
                <a:latin typeface="+mn-lt"/>
              </a:rPr>
              <a:t>Planlegg – også for konflikt</a:t>
            </a:r>
          </a:p>
        </p:txBody>
      </p:sp>
      <p:sp>
        <p:nvSpPr>
          <p:cNvPr id="12" name="Rektangel 11" descr="Uthevingsblokk venstre">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550820" y="946851"/>
            <a:ext cx="5353180"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pic>
        <p:nvPicPr>
          <p:cNvPr id="16" name="Bilde 15" descr="Forretningsmann som trekker en blokk ut fra et jengatårn">
            <a:extLst>
              <a:ext uri="{FF2B5EF4-FFF2-40B4-BE49-F238E27FC236}">
                <a16:creationId xmlns:a16="http://schemas.microsoft.com/office/drawing/2014/main" id="{0963041C-6BCF-564E-0487-585264DC10AD}"/>
              </a:ext>
            </a:extLst>
          </p:cNvPr>
          <p:cNvPicPr>
            <a:picLocks noChangeAspect="1"/>
          </p:cNvPicPr>
          <p:nvPr/>
        </p:nvPicPr>
        <p:blipFill rotWithShape="1">
          <a:blip r:embed="rId3">
            <a:extLst>
              <a:ext uri="{28A0092B-C50C-407E-A947-70E740481C1C}">
                <a14:useLocalDpi xmlns:a14="http://schemas.microsoft.com/office/drawing/2010/main" val="0"/>
              </a:ext>
            </a:extLst>
          </a:blip>
          <a:srcRect l="45518" r="18346"/>
          <a:stretch/>
        </p:blipFill>
        <p:spPr>
          <a:xfrm>
            <a:off x="8469297" y="0"/>
            <a:ext cx="3722703" cy="6866376"/>
          </a:xfrm>
          <a:prstGeom prst="rect">
            <a:avLst/>
          </a:prstGeom>
        </p:spPr>
      </p:pic>
      <p:sp>
        <p:nvSpPr>
          <p:cNvPr id="20" name="Plassholder for tekst 19">
            <a:extLst>
              <a:ext uri="{FF2B5EF4-FFF2-40B4-BE49-F238E27FC236}">
                <a16:creationId xmlns:a16="http://schemas.microsoft.com/office/drawing/2014/main" id="{8D4B7F68-21D4-9CF3-EFEE-3E7CEB230B0A}"/>
              </a:ext>
            </a:extLst>
          </p:cNvPr>
          <p:cNvSpPr>
            <a:spLocks noGrp="1"/>
          </p:cNvSpPr>
          <p:nvPr>
            <p:ph type="body" sz="quarter" idx="12"/>
          </p:nvPr>
        </p:nvSpPr>
        <p:spPr>
          <a:xfrm>
            <a:off x="432000" y="1337984"/>
            <a:ext cx="7343944" cy="5428580"/>
          </a:xfrm>
        </p:spPr>
        <p:txBody>
          <a:bodyPr>
            <a:normAutofit fontScale="70000" lnSpcReduction="20000"/>
          </a:bodyPr>
          <a:lstStyle/>
          <a:p>
            <a:pPr marL="514350" indent="-514350">
              <a:buFont typeface="+mj-lt"/>
              <a:buAutoNum type="arabicPeriod"/>
            </a:pPr>
            <a:r>
              <a:rPr lang="nb-NO" b="1" dirty="0"/>
              <a:t>Konflikter er en naturlig del av alle menneskelige relasjoner og arbeidsdynamikker</a:t>
            </a:r>
          </a:p>
          <a:p>
            <a:pPr lvl="1"/>
            <a:r>
              <a:rPr lang="nb-NO" dirty="0"/>
              <a:t>Det er ikke spørsmål om «hvis» men «når» konflikten vil oppstå</a:t>
            </a:r>
          </a:p>
          <a:p>
            <a:pPr marL="457200" lvl="1" indent="0">
              <a:buNone/>
            </a:pPr>
            <a:endParaRPr lang="nb-NO" dirty="0"/>
          </a:p>
          <a:p>
            <a:pPr marL="514350" indent="-514350">
              <a:buFont typeface="+mj-lt"/>
              <a:buAutoNum type="arabicPeriod"/>
            </a:pPr>
            <a:r>
              <a:rPr lang="nb-NO" b="1" dirty="0"/>
              <a:t>Vær forberedt</a:t>
            </a:r>
          </a:p>
          <a:p>
            <a:pPr lvl="1"/>
            <a:r>
              <a:rPr lang="nb-NO" dirty="0"/>
              <a:t>Proaktiv konflikthåndtering kan minimere skaden og ofte være med på å helt unngå eskalering</a:t>
            </a:r>
          </a:p>
          <a:p>
            <a:pPr lvl="1"/>
            <a:r>
              <a:rPr lang="nb-NO" dirty="0"/>
              <a:t>Dette kan forbedre relasjoner og foreningsmiljøet betydelig</a:t>
            </a:r>
          </a:p>
          <a:p>
            <a:pPr marL="457200" lvl="1" indent="0">
              <a:buNone/>
            </a:pPr>
            <a:endParaRPr lang="nb-NO" dirty="0"/>
          </a:p>
          <a:p>
            <a:pPr marL="514350" indent="-514350">
              <a:buFont typeface="+mj-lt"/>
              <a:buAutoNum type="arabicPeriod"/>
            </a:pPr>
            <a:r>
              <a:rPr lang="nb-NO" b="1" dirty="0"/>
              <a:t>Integrer konflikthåndtering i rutiner</a:t>
            </a:r>
          </a:p>
          <a:p>
            <a:pPr lvl="1"/>
            <a:r>
              <a:rPr lang="nb-NO" dirty="0"/>
              <a:t>Gjør konflikthåndteringsstrategien til en del av både personlige og organisatoriske rutiner</a:t>
            </a:r>
          </a:p>
          <a:p>
            <a:pPr marL="457200" lvl="1" indent="0">
              <a:buNone/>
            </a:pPr>
            <a:endParaRPr lang="nb-NO" dirty="0"/>
          </a:p>
          <a:p>
            <a:pPr marL="514350" indent="-514350">
              <a:buFont typeface="+mj-lt"/>
              <a:buAutoNum type="arabicPeriod"/>
            </a:pPr>
            <a:r>
              <a:rPr lang="nb-NO" b="1" dirty="0"/>
              <a:t>Utvikle en konflikthåndteringsplan</a:t>
            </a:r>
          </a:p>
          <a:p>
            <a:pPr marL="514350" indent="-514350">
              <a:buFont typeface="+mj-lt"/>
              <a:buAutoNum type="arabicPeriod"/>
            </a:pPr>
            <a:endParaRPr lang="nb-NO" dirty="0"/>
          </a:p>
          <a:p>
            <a:pPr marL="514350" indent="-514350">
              <a:buFont typeface="+mj-lt"/>
              <a:buAutoNum type="arabicPeriod"/>
            </a:pPr>
            <a:r>
              <a:rPr lang="nb-NO" b="1" dirty="0"/>
              <a:t>Fleksibilitet og tilpasning</a:t>
            </a:r>
          </a:p>
          <a:p>
            <a:pPr lvl="1"/>
            <a:r>
              <a:rPr lang="nb-NO" dirty="0"/>
              <a:t>Det et er viktig å tilpasse strategien for konflikthåndtering til deres forening, og til den spesifikke situasjonen og individene involvert</a:t>
            </a:r>
          </a:p>
          <a:p>
            <a:pPr lvl="1"/>
            <a:r>
              <a:rPr lang="nb-NO" dirty="0"/>
              <a:t>Det finnes ingen «one-</a:t>
            </a:r>
            <a:r>
              <a:rPr lang="nb-NO" dirty="0" err="1"/>
              <a:t>size</a:t>
            </a:r>
            <a:r>
              <a:rPr lang="nb-NO" dirty="0"/>
              <a:t>-</a:t>
            </a:r>
            <a:r>
              <a:rPr lang="nb-NO" dirty="0" err="1"/>
              <a:t>fits</a:t>
            </a:r>
            <a:r>
              <a:rPr lang="nb-NO" dirty="0"/>
              <a:t>-all» løsning</a:t>
            </a:r>
          </a:p>
        </p:txBody>
      </p:sp>
    </p:spTree>
    <p:extLst>
      <p:ext uri="{BB962C8B-B14F-4D97-AF65-F5344CB8AC3E}">
        <p14:creationId xmlns:p14="http://schemas.microsoft.com/office/powerpoint/2010/main" val="3188837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4000">
              <a:schemeClr val="bg1"/>
            </a:gs>
          </a:gsLst>
          <a:lin ang="12600000" scaled="0"/>
        </a:gradFill>
        <a:effectLst/>
      </p:bgPr>
    </p:bg>
    <p:spTree>
      <p:nvGrpSpPr>
        <p:cNvPr id="1" name=""/>
        <p:cNvGrpSpPr/>
        <p:nvPr/>
      </p:nvGrpSpPr>
      <p:grpSpPr>
        <a:xfrm>
          <a:off x="0" y="0"/>
          <a:ext cx="0" cy="0"/>
          <a:chOff x="0" y="0"/>
          <a:chExt cx="0" cy="0"/>
        </a:xfrm>
      </p:grpSpPr>
      <p:sp>
        <p:nvSpPr>
          <p:cNvPr id="18" name="Tittel 1">
            <a:extLst>
              <a:ext uri="{FF2B5EF4-FFF2-40B4-BE49-F238E27FC236}">
                <a16:creationId xmlns:a16="http://schemas.microsoft.com/office/drawing/2014/main" id="{99CB8381-99A6-6AFF-0ACA-6E5676599E16}"/>
              </a:ext>
            </a:extLst>
          </p:cNvPr>
          <p:cNvSpPr>
            <a:spLocks noGrp="1"/>
          </p:cNvSpPr>
          <p:nvPr>
            <p:ph type="title"/>
          </p:nvPr>
        </p:nvSpPr>
        <p:spPr>
          <a:xfrm>
            <a:off x="432000" y="595762"/>
            <a:ext cx="9169198" cy="432000"/>
          </a:xfrm>
        </p:spPr>
        <p:txBody>
          <a:bodyPr rtlCol="0">
            <a:normAutofit fontScale="90000"/>
          </a:bodyPr>
          <a:lstStyle/>
          <a:p>
            <a:pPr rtl="0"/>
            <a:r>
              <a:rPr lang="nb-NO" sz="4800" b="1" dirty="0">
                <a:solidFill>
                  <a:schemeClr val="tx1"/>
                </a:solidFill>
                <a:latin typeface="+mn-lt"/>
              </a:rPr>
              <a:t>Hvordan utvikler en konflikt seg?</a:t>
            </a:r>
          </a:p>
        </p:txBody>
      </p:sp>
      <p:sp>
        <p:nvSpPr>
          <p:cNvPr id="19" name="Rektangel 18" descr="Uthevingsblokk venstre">
            <a:extLst>
              <a:ext uri="{FF2B5EF4-FFF2-40B4-BE49-F238E27FC236}">
                <a16:creationId xmlns:a16="http://schemas.microsoft.com/office/drawing/2014/main" id="{1C0C5E1D-D5D6-4A1C-EEFF-ED666B10A391}"/>
              </a:ext>
              <a:ext uri="{C183D7F6-B498-43B3-948B-1728B52AA6E4}">
                <adec:decorative xmlns:adec="http://schemas.microsoft.com/office/drawing/2017/decorative" val="1"/>
              </a:ext>
            </a:extLst>
          </p:cNvPr>
          <p:cNvSpPr/>
          <p:nvPr/>
        </p:nvSpPr>
        <p:spPr>
          <a:xfrm flipV="1">
            <a:off x="492617" y="1148450"/>
            <a:ext cx="8963922"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pic>
        <p:nvPicPr>
          <p:cNvPr id="2" name="Bilde 1" descr="Colorful steps and arrow">
            <a:extLst>
              <a:ext uri="{FF2B5EF4-FFF2-40B4-BE49-F238E27FC236}">
                <a16:creationId xmlns:a16="http://schemas.microsoft.com/office/drawing/2014/main" id="{929DE12F-5675-B5E9-3FB7-5D0C72CFF09D}"/>
              </a:ext>
            </a:extLst>
          </p:cNvPr>
          <p:cNvPicPr>
            <a:picLocks noChangeAspect="1"/>
          </p:cNvPicPr>
          <p:nvPr/>
        </p:nvPicPr>
        <p:blipFill rotWithShape="1">
          <a:blip r:embed="rId3">
            <a:extLst>
              <a:ext uri="{28A0092B-C50C-407E-A947-70E740481C1C}">
                <a14:useLocalDpi xmlns:a14="http://schemas.microsoft.com/office/drawing/2010/main" val="0"/>
              </a:ext>
            </a:extLst>
          </a:blip>
          <a:srcRect l="-98" t="4570" r="-14652" b="11628"/>
          <a:stretch/>
        </p:blipFill>
        <p:spPr>
          <a:xfrm>
            <a:off x="432000" y="1392829"/>
            <a:ext cx="12907278" cy="5465171"/>
          </a:xfrm>
          <a:prstGeom prst="rect">
            <a:avLst/>
          </a:prstGeom>
        </p:spPr>
      </p:pic>
      <p:sp>
        <p:nvSpPr>
          <p:cNvPr id="14" name="TekstSylinder 13">
            <a:extLst>
              <a:ext uri="{FF2B5EF4-FFF2-40B4-BE49-F238E27FC236}">
                <a16:creationId xmlns:a16="http://schemas.microsoft.com/office/drawing/2014/main" id="{2F151135-C5F4-0042-5A58-A9B8DA417CF5}"/>
              </a:ext>
            </a:extLst>
          </p:cNvPr>
          <p:cNvSpPr txBox="1"/>
          <p:nvPr/>
        </p:nvSpPr>
        <p:spPr>
          <a:xfrm>
            <a:off x="446119" y="5192077"/>
            <a:ext cx="2314575" cy="1015663"/>
          </a:xfrm>
          <a:prstGeom prst="rect">
            <a:avLst/>
          </a:prstGeom>
          <a:noFill/>
        </p:spPr>
        <p:txBody>
          <a:bodyPr wrap="square" rtlCol="0">
            <a:spAutoFit/>
          </a:bodyPr>
          <a:lstStyle/>
          <a:p>
            <a:r>
              <a:rPr lang="nb-NO" sz="2000" b="1" dirty="0">
                <a:solidFill>
                  <a:srgbClr val="00B050"/>
                </a:solidFill>
              </a:rPr>
              <a:t>Utvikling</a:t>
            </a:r>
          </a:p>
          <a:p>
            <a:r>
              <a:rPr lang="nb-NO" sz="2000" b="1" dirty="0">
                <a:solidFill>
                  <a:srgbClr val="00B050"/>
                </a:solidFill>
              </a:rPr>
              <a:t>Læring</a:t>
            </a:r>
          </a:p>
          <a:p>
            <a:r>
              <a:rPr lang="nb-NO" sz="2000" b="1" dirty="0">
                <a:solidFill>
                  <a:srgbClr val="00B050"/>
                </a:solidFill>
              </a:rPr>
              <a:t>Tettere relasjoner</a:t>
            </a:r>
          </a:p>
        </p:txBody>
      </p:sp>
      <p:sp>
        <p:nvSpPr>
          <p:cNvPr id="4" name="TekstSylinder 3">
            <a:extLst>
              <a:ext uri="{FF2B5EF4-FFF2-40B4-BE49-F238E27FC236}">
                <a16:creationId xmlns:a16="http://schemas.microsoft.com/office/drawing/2014/main" id="{E2E268AF-E36C-FE69-2CF4-1D695008D52F}"/>
              </a:ext>
            </a:extLst>
          </p:cNvPr>
          <p:cNvSpPr txBox="1"/>
          <p:nvPr/>
        </p:nvSpPr>
        <p:spPr>
          <a:xfrm>
            <a:off x="1091155" y="6207740"/>
            <a:ext cx="3339078" cy="461665"/>
          </a:xfrm>
          <a:prstGeom prst="rect">
            <a:avLst/>
          </a:prstGeom>
          <a:noFill/>
        </p:spPr>
        <p:txBody>
          <a:bodyPr wrap="square" rtlCol="0">
            <a:spAutoFit/>
          </a:bodyPr>
          <a:lstStyle/>
          <a:p>
            <a:r>
              <a:rPr lang="nb-NO" sz="2400" b="1" dirty="0">
                <a:solidFill>
                  <a:srgbClr val="00B050"/>
                </a:solidFill>
              </a:rPr>
              <a:t>1. Uoverensstemmelse</a:t>
            </a:r>
          </a:p>
        </p:txBody>
      </p:sp>
      <p:sp>
        <p:nvSpPr>
          <p:cNvPr id="5" name="TekstSylinder 4">
            <a:extLst>
              <a:ext uri="{FF2B5EF4-FFF2-40B4-BE49-F238E27FC236}">
                <a16:creationId xmlns:a16="http://schemas.microsoft.com/office/drawing/2014/main" id="{7666EFAD-B931-8A14-4BEF-1B02AB992CE9}"/>
              </a:ext>
            </a:extLst>
          </p:cNvPr>
          <p:cNvSpPr txBox="1"/>
          <p:nvPr/>
        </p:nvSpPr>
        <p:spPr>
          <a:xfrm>
            <a:off x="2881191" y="5507637"/>
            <a:ext cx="2514600" cy="461665"/>
          </a:xfrm>
          <a:prstGeom prst="rect">
            <a:avLst/>
          </a:prstGeom>
          <a:noFill/>
        </p:spPr>
        <p:txBody>
          <a:bodyPr wrap="square" rtlCol="0">
            <a:spAutoFit/>
          </a:bodyPr>
          <a:lstStyle/>
          <a:p>
            <a:r>
              <a:rPr lang="nb-NO" sz="2400" b="1" dirty="0">
                <a:solidFill>
                  <a:srgbClr val="FFFF00"/>
                </a:solidFill>
              </a:rPr>
              <a:t>2. Personifisering </a:t>
            </a:r>
          </a:p>
        </p:txBody>
      </p:sp>
      <p:sp>
        <p:nvSpPr>
          <p:cNvPr id="6" name="TekstSylinder 5">
            <a:extLst>
              <a:ext uri="{FF2B5EF4-FFF2-40B4-BE49-F238E27FC236}">
                <a16:creationId xmlns:a16="http://schemas.microsoft.com/office/drawing/2014/main" id="{9D7CA0BA-E6CB-20D2-976D-6A89BB9D1914}"/>
              </a:ext>
            </a:extLst>
          </p:cNvPr>
          <p:cNvSpPr txBox="1"/>
          <p:nvPr/>
        </p:nvSpPr>
        <p:spPr>
          <a:xfrm>
            <a:off x="3595576" y="4795822"/>
            <a:ext cx="2975344" cy="461665"/>
          </a:xfrm>
          <a:prstGeom prst="rect">
            <a:avLst/>
          </a:prstGeom>
          <a:noFill/>
        </p:spPr>
        <p:txBody>
          <a:bodyPr wrap="square" rtlCol="0">
            <a:spAutoFit/>
          </a:bodyPr>
          <a:lstStyle/>
          <a:p>
            <a:r>
              <a:rPr lang="nb-NO" sz="2400" b="1" dirty="0">
                <a:solidFill>
                  <a:srgbClr val="FFFF00"/>
                </a:solidFill>
              </a:rPr>
              <a:t>3. Problemet vokser</a:t>
            </a:r>
          </a:p>
        </p:txBody>
      </p:sp>
      <p:sp>
        <p:nvSpPr>
          <p:cNvPr id="7" name="TekstSylinder 6">
            <a:extLst>
              <a:ext uri="{FF2B5EF4-FFF2-40B4-BE49-F238E27FC236}">
                <a16:creationId xmlns:a16="http://schemas.microsoft.com/office/drawing/2014/main" id="{EB206B1C-D6EF-7966-0BCE-F5EC960D710D}"/>
              </a:ext>
            </a:extLst>
          </p:cNvPr>
          <p:cNvSpPr txBox="1"/>
          <p:nvPr/>
        </p:nvSpPr>
        <p:spPr>
          <a:xfrm>
            <a:off x="5206803" y="4128298"/>
            <a:ext cx="3051150" cy="461665"/>
          </a:xfrm>
          <a:prstGeom prst="rect">
            <a:avLst/>
          </a:prstGeom>
          <a:noFill/>
        </p:spPr>
        <p:txBody>
          <a:bodyPr wrap="square" rtlCol="0">
            <a:spAutoFit/>
          </a:bodyPr>
          <a:lstStyle/>
          <a:p>
            <a:r>
              <a:rPr lang="nb-NO" sz="2400" b="1" dirty="0">
                <a:solidFill>
                  <a:srgbClr val="FFFF00"/>
                </a:solidFill>
              </a:rPr>
              <a:t>4. Samtale reduseres</a:t>
            </a:r>
          </a:p>
        </p:txBody>
      </p:sp>
      <p:sp>
        <p:nvSpPr>
          <p:cNvPr id="9" name="TekstSylinder 8">
            <a:extLst>
              <a:ext uri="{FF2B5EF4-FFF2-40B4-BE49-F238E27FC236}">
                <a16:creationId xmlns:a16="http://schemas.microsoft.com/office/drawing/2014/main" id="{C0414ADF-94FF-7981-03D3-42F2F85C1720}"/>
              </a:ext>
            </a:extLst>
          </p:cNvPr>
          <p:cNvSpPr txBox="1"/>
          <p:nvPr/>
        </p:nvSpPr>
        <p:spPr>
          <a:xfrm>
            <a:off x="6648400" y="3368823"/>
            <a:ext cx="2514600" cy="461665"/>
          </a:xfrm>
          <a:prstGeom prst="rect">
            <a:avLst/>
          </a:prstGeom>
          <a:noFill/>
        </p:spPr>
        <p:txBody>
          <a:bodyPr wrap="square" rtlCol="0">
            <a:spAutoFit/>
          </a:bodyPr>
          <a:lstStyle/>
          <a:p>
            <a:r>
              <a:rPr lang="nb-NO" sz="2400" b="1" dirty="0">
                <a:solidFill>
                  <a:srgbClr val="FF0000"/>
                </a:solidFill>
              </a:rPr>
              <a:t>5. Fiendebilder</a:t>
            </a:r>
          </a:p>
        </p:txBody>
      </p:sp>
      <p:sp>
        <p:nvSpPr>
          <p:cNvPr id="10" name="TekstSylinder 9">
            <a:extLst>
              <a:ext uri="{FF2B5EF4-FFF2-40B4-BE49-F238E27FC236}">
                <a16:creationId xmlns:a16="http://schemas.microsoft.com/office/drawing/2014/main" id="{D4CC5111-5C7F-89F7-452C-0C73658AF62F}"/>
              </a:ext>
            </a:extLst>
          </p:cNvPr>
          <p:cNvSpPr txBox="1"/>
          <p:nvPr/>
        </p:nvSpPr>
        <p:spPr>
          <a:xfrm>
            <a:off x="7537607" y="2626101"/>
            <a:ext cx="2953184" cy="461665"/>
          </a:xfrm>
          <a:prstGeom prst="rect">
            <a:avLst/>
          </a:prstGeom>
          <a:noFill/>
        </p:spPr>
        <p:txBody>
          <a:bodyPr wrap="square" rtlCol="0">
            <a:spAutoFit/>
          </a:bodyPr>
          <a:lstStyle/>
          <a:p>
            <a:r>
              <a:rPr lang="nb-NO" sz="2400" b="1" dirty="0">
                <a:solidFill>
                  <a:srgbClr val="FF0000"/>
                </a:solidFill>
              </a:rPr>
              <a:t>6. Åpen fiendtlighet</a:t>
            </a:r>
          </a:p>
        </p:txBody>
      </p:sp>
      <p:sp>
        <p:nvSpPr>
          <p:cNvPr id="11" name="TekstSylinder 10">
            <a:extLst>
              <a:ext uri="{FF2B5EF4-FFF2-40B4-BE49-F238E27FC236}">
                <a16:creationId xmlns:a16="http://schemas.microsoft.com/office/drawing/2014/main" id="{A0E299F3-A317-D086-44D2-CEB8E701A62F}"/>
              </a:ext>
            </a:extLst>
          </p:cNvPr>
          <p:cNvSpPr txBox="1"/>
          <p:nvPr/>
        </p:nvSpPr>
        <p:spPr>
          <a:xfrm>
            <a:off x="9677400" y="1698038"/>
            <a:ext cx="2514600" cy="461665"/>
          </a:xfrm>
          <a:prstGeom prst="rect">
            <a:avLst/>
          </a:prstGeom>
          <a:noFill/>
        </p:spPr>
        <p:txBody>
          <a:bodyPr wrap="square" rtlCol="0">
            <a:spAutoFit/>
          </a:bodyPr>
          <a:lstStyle/>
          <a:p>
            <a:r>
              <a:rPr lang="nb-NO" sz="2400" b="1" dirty="0">
                <a:solidFill>
                  <a:srgbClr val="FF0000"/>
                </a:solidFill>
              </a:rPr>
              <a:t>7. Polarisering</a:t>
            </a:r>
          </a:p>
        </p:txBody>
      </p:sp>
      <p:sp>
        <p:nvSpPr>
          <p:cNvPr id="15" name="TekstSylinder 14">
            <a:extLst>
              <a:ext uri="{FF2B5EF4-FFF2-40B4-BE49-F238E27FC236}">
                <a16:creationId xmlns:a16="http://schemas.microsoft.com/office/drawing/2014/main" id="{C95563CC-A684-CA41-D949-B4230070D9B9}"/>
              </a:ext>
            </a:extLst>
          </p:cNvPr>
          <p:cNvSpPr txBox="1"/>
          <p:nvPr/>
        </p:nvSpPr>
        <p:spPr>
          <a:xfrm>
            <a:off x="7852386" y="6530905"/>
            <a:ext cx="6016425" cy="276999"/>
          </a:xfrm>
          <a:prstGeom prst="rect">
            <a:avLst/>
          </a:prstGeom>
          <a:noFill/>
        </p:spPr>
        <p:txBody>
          <a:bodyPr wrap="square" rtlCol="0">
            <a:spAutoFit/>
          </a:bodyPr>
          <a:lstStyle/>
          <a:p>
            <a:r>
              <a:rPr lang="nb-NO" sz="1200" i="1" dirty="0">
                <a:solidFill>
                  <a:schemeClr val="bg1"/>
                </a:solidFill>
              </a:rPr>
              <a:t>Kilde: Center for konfliktløsning, </a:t>
            </a:r>
            <a:r>
              <a:rPr lang="nb-NO" sz="1200" i="1" dirty="0">
                <a:solidFill>
                  <a:schemeClr val="bg1"/>
                </a:solidFill>
                <a:hlinkClick r:id="rId4">
                  <a:extLst>
                    <a:ext uri="{A12FA001-AC4F-418D-AE19-62706E023703}">
                      <ahyp:hlinkClr xmlns:ahyp="http://schemas.microsoft.com/office/drawing/2018/hyperlinkcolor" val="tx"/>
                    </a:ext>
                  </a:extLst>
                </a:hlinkClick>
              </a:rPr>
              <a:t>www.konfliktløsning.dk</a:t>
            </a:r>
            <a:r>
              <a:rPr lang="nb-NO" sz="1200" i="1" dirty="0">
                <a:solidFill>
                  <a:schemeClr val="bg1"/>
                </a:solidFill>
              </a:rPr>
              <a:t> </a:t>
            </a:r>
          </a:p>
        </p:txBody>
      </p:sp>
    </p:spTree>
    <p:extLst>
      <p:ext uri="{BB962C8B-B14F-4D97-AF65-F5344CB8AC3E}">
        <p14:creationId xmlns:p14="http://schemas.microsoft.com/office/powerpoint/2010/main" val="4106328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5" grpId="0"/>
      <p:bldP spid="6" grpId="0"/>
      <p:bldP spid="7"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4000">
              <a:schemeClr val="bg1"/>
            </a:gs>
          </a:gsLst>
          <a:lin ang="12600000" scaled="0"/>
        </a:gradFill>
        <a:effectLst/>
      </p:bgPr>
    </p:bg>
    <p:spTree>
      <p:nvGrpSpPr>
        <p:cNvPr id="1" name=""/>
        <p:cNvGrpSpPr/>
        <p:nvPr/>
      </p:nvGrpSpPr>
      <p:grpSpPr>
        <a:xfrm>
          <a:off x="0" y="0"/>
          <a:ext cx="0" cy="0"/>
          <a:chOff x="0" y="0"/>
          <a:chExt cx="0" cy="0"/>
        </a:xfrm>
      </p:grpSpPr>
      <p:sp>
        <p:nvSpPr>
          <p:cNvPr id="18" name="Tittel 1">
            <a:extLst>
              <a:ext uri="{FF2B5EF4-FFF2-40B4-BE49-F238E27FC236}">
                <a16:creationId xmlns:a16="http://schemas.microsoft.com/office/drawing/2014/main" id="{99CB8381-99A6-6AFF-0ACA-6E5676599E16}"/>
              </a:ext>
            </a:extLst>
          </p:cNvPr>
          <p:cNvSpPr>
            <a:spLocks noGrp="1"/>
          </p:cNvSpPr>
          <p:nvPr>
            <p:ph type="title"/>
          </p:nvPr>
        </p:nvSpPr>
        <p:spPr>
          <a:xfrm>
            <a:off x="432000" y="595762"/>
            <a:ext cx="9169198" cy="432000"/>
          </a:xfrm>
        </p:spPr>
        <p:txBody>
          <a:bodyPr rtlCol="0">
            <a:noAutofit/>
          </a:bodyPr>
          <a:lstStyle/>
          <a:p>
            <a:pPr rtl="0"/>
            <a:r>
              <a:rPr lang="nb-NO" sz="4000" b="1" dirty="0">
                <a:solidFill>
                  <a:srgbClr val="00B050"/>
                </a:solidFill>
                <a:latin typeface="+mn-lt"/>
              </a:rPr>
              <a:t>Grønn </a:t>
            </a:r>
            <a:r>
              <a:rPr lang="nb-NO" sz="4000" b="1" dirty="0">
                <a:solidFill>
                  <a:schemeClr val="tx1"/>
                </a:solidFill>
                <a:latin typeface="+mn-lt"/>
              </a:rPr>
              <a:t>konflikt – vekt på saken</a:t>
            </a:r>
          </a:p>
        </p:txBody>
      </p:sp>
      <p:sp>
        <p:nvSpPr>
          <p:cNvPr id="19" name="Rektangel 18" descr="Uthevingsblokk venstre">
            <a:extLst>
              <a:ext uri="{FF2B5EF4-FFF2-40B4-BE49-F238E27FC236}">
                <a16:creationId xmlns:a16="http://schemas.microsoft.com/office/drawing/2014/main" id="{1C0C5E1D-D5D6-4A1C-EEFF-ED666B10A391}"/>
              </a:ext>
              <a:ext uri="{C183D7F6-B498-43B3-948B-1728B52AA6E4}">
                <adec:decorative xmlns:adec="http://schemas.microsoft.com/office/drawing/2017/decorative" val="1"/>
              </a:ext>
            </a:extLst>
          </p:cNvPr>
          <p:cNvSpPr/>
          <p:nvPr/>
        </p:nvSpPr>
        <p:spPr>
          <a:xfrm flipV="1">
            <a:off x="492617" y="1148450"/>
            <a:ext cx="8963922"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2" name="TekstSylinder 1">
            <a:extLst>
              <a:ext uri="{FF2B5EF4-FFF2-40B4-BE49-F238E27FC236}">
                <a16:creationId xmlns:a16="http://schemas.microsoft.com/office/drawing/2014/main" id="{F3B77FED-383C-D1B3-B8C8-29AF4D11C13F}"/>
              </a:ext>
            </a:extLst>
          </p:cNvPr>
          <p:cNvSpPr txBox="1"/>
          <p:nvPr/>
        </p:nvSpPr>
        <p:spPr>
          <a:xfrm>
            <a:off x="432000" y="1677677"/>
            <a:ext cx="10243088" cy="4031873"/>
          </a:xfrm>
          <a:prstGeom prst="rect">
            <a:avLst/>
          </a:prstGeom>
          <a:noFill/>
        </p:spPr>
        <p:txBody>
          <a:bodyPr wrap="square" rtlCol="0">
            <a:spAutoFit/>
          </a:bodyPr>
          <a:lstStyle/>
          <a:p>
            <a:r>
              <a:rPr lang="nb-NO" sz="2000" b="1" dirty="0"/>
              <a:t>Det første trinnet på tappen er uenighet</a:t>
            </a:r>
          </a:p>
          <a:p>
            <a:endParaRPr lang="nb-NO" sz="2000" b="1" dirty="0"/>
          </a:p>
          <a:p>
            <a:pPr marL="285750" indent="-285750">
              <a:buFont typeface="Arial" panose="020B0604020202020204" pitchFamily="34" charset="0"/>
              <a:buChar char="•"/>
            </a:pPr>
            <a:r>
              <a:rPr lang="nb-NO" dirty="0"/>
              <a:t>To parter er uenige om noe. De løser situasjonen relativt raskt og konstruktivt, fordi de legger vekt på saken og ikke på person</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De involverte utveksler synspunkter, lytter til hverandre og skifter mening hvis andre argumenter er bedre enn deres egne. </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Det er aksept for å være uenig og ta en skikkelig diskusjon</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Hvis konflikten holder seg på dette trinnet bevarer partene det gode forholdet og uenigheten brukes til noe konstruktivt</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På dette nivået klarer de aller fleste å finne ut av ting på egenhånd</a:t>
            </a:r>
          </a:p>
        </p:txBody>
      </p:sp>
    </p:spTree>
    <p:extLst>
      <p:ext uri="{BB962C8B-B14F-4D97-AF65-F5344CB8AC3E}">
        <p14:creationId xmlns:p14="http://schemas.microsoft.com/office/powerpoint/2010/main" val="4161957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24000">
              <a:schemeClr val="bg1"/>
            </a:gs>
          </a:gsLst>
          <a:lin ang="12600000" scaled="0"/>
        </a:gradFill>
        <a:effectLst/>
      </p:bgPr>
    </p:bg>
    <p:spTree>
      <p:nvGrpSpPr>
        <p:cNvPr id="1" name=""/>
        <p:cNvGrpSpPr/>
        <p:nvPr/>
      </p:nvGrpSpPr>
      <p:grpSpPr>
        <a:xfrm>
          <a:off x="0" y="0"/>
          <a:ext cx="0" cy="0"/>
          <a:chOff x="0" y="0"/>
          <a:chExt cx="0" cy="0"/>
        </a:xfrm>
      </p:grpSpPr>
      <p:sp>
        <p:nvSpPr>
          <p:cNvPr id="18" name="Tittel 1">
            <a:extLst>
              <a:ext uri="{FF2B5EF4-FFF2-40B4-BE49-F238E27FC236}">
                <a16:creationId xmlns:a16="http://schemas.microsoft.com/office/drawing/2014/main" id="{99CB8381-99A6-6AFF-0ACA-6E5676599E16}"/>
              </a:ext>
            </a:extLst>
          </p:cNvPr>
          <p:cNvSpPr>
            <a:spLocks noGrp="1"/>
          </p:cNvSpPr>
          <p:nvPr>
            <p:ph type="title"/>
          </p:nvPr>
        </p:nvSpPr>
        <p:spPr>
          <a:xfrm>
            <a:off x="432000" y="595762"/>
            <a:ext cx="9169198" cy="432000"/>
          </a:xfrm>
        </p:spPr>
        <p:txBody>
          <a:bodyPr rtlCol="0">
            <a:normAutofit fontScale="90000"/>
          </a:bodyPr>
          <a:lstStyle/>
          <a:p>
            <a:pPr rtl="0"/>
            <a:r>
              <a:rPr lang="nb-NO" sz="4800" b="1" dirty="0">
                <a:solidFill>
                  <a:schemeClr val="tx1"/>
                </a:solidFill>
                <a:latin typeface="+mn-lt"/>
              </a:rPr>
              <a:t>Fra </a:t>
            </a:r>
            <a:r>
              <a:rPr lang="nb-NO" sz="4800" b="1" dirty="0">
                <a:solidFill>
                  <a:srgbClr val="00B050"/>
                </a:solidFill>
                <a:latin typeface="+mn-lt"/>
              </a:rPr>
              <a:t>grønn </a:t>
            </a:r>
            <a:r>
              <a:rPr lang="nb-NO" sz="4800" b="1" dirty="0">
                <a:solidFill>
                  <a:schemeClr val="tx1"/>
                </a:solidFill>
                <a:latin typeface="+mn-lt"/>
              </a:rPr>
              <a:t>til </a:t>
            </a:r>
            <a:r>
              <a:rPr lang="nb-NO" sz="4800" b="1" dirty="0">
                <a:solidFill>
                  <a:schemeClr val="accent4">
                    <a:lumMod val="60000"/>
                    <a:lumOff val="40000"/>
                  </a:schemeClr>
                </a:solidFill>
                <a:latin typeface="+mn-lt"/>
              </a:rPr>
              <a:t>gul </a:t>
            </a:r>
            <a:r>
              <a:rPr lang="nb-NO" sz="4800" b="1" dirty="0">
                <a:solidFill>
                  <a:schemeClr val="tx1"/>
                </a:solidFill>
                <a:latin typeface="+mn-lt"/>
              </a:rPr>
              <a:t>konflikt</a:t>
            </a:r>
          </a:p>
        </p:txBody>
      </p:sp>
      <p:sp>
        <p:nvSpPr>
          <p:cNvPr id="19" name="Rektangel 18" descr="Uthevingsblokk venstre">
            <a:extLst>
              <a:ext uri="{FF2B5EF4-FFF2-40B4-BE49-F238E27FC236}">
                <a16:creationId xmlns:a16="http://schemas.microsoft.com/office/drawing/2014/main" id="{1C0C5E1D-D5D6-4A1C-EEFF-ED666B10A391}"/>
              </a:ext>
              <a:ext uri="{C183D7F6-B498-43B3-948B-1728B52AA6E4}">
                <adec:decorative xmlns:adec="http://schemas.microsoft.com/office/drawing/2017/decorative" val="1"/>
              </a:ext>
            </a:extLst>
          </p:cNvPr>
          <p:cNvSpPr/>
          <p:nvPr/>
        </p:nvSpPr>
        <p:spPr>
          <a:xfrm flipV="1">
            <a:off x="492617" y="1148450"/>
            <a:ext cx="8963922"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b-NO" dirty="0"/>
          </a:p>
        </p:txBody>
      </p:sp>
      <p:sp>
        <p:nvSpPr>
          <p:cNvPr id="2" name="TekstSylinder 1">
            <a:extLst>
              <a:ext uri="{FF2B5EF4-FFF2-40B4-BE49-F238E27FC236}">
                <a16:creationId xmlns:a16="http://schemas.microsoft.com/office/drawing/2014/main" id="{BE6A9F32-A69D-89BD-494E-BA5F3BA41144}"/>
              </a:ext>
            </a:extLst>
          </p:cNvPr>
          <p:cNvSpPr txBox="1"/>
          <p:nvPr/>
        </p:nvSpPr>
        <p:spPr>
          <a:xfrm>
            <a:off x="492617" y="1148450"/>
            <a:ext cx="5208635" cy="400110"/>
          </a:xfrm>
          <a:prstGeom prst="rect">
            <a:avLst/>
          </a:prstGeom>
          <a:noFill/>
        </p:spPr>
        <p:txBody>
          <a:bodyPr wrap="square" rtlCol="0">
            <a:spAutoFit/>
          </a:bodyPr>
          <a:lstStyle/>
          <a:p>
            <a:r>
              <a:rPr lang="nb-NO" sz="2000" b="1" dirty="0"/>
              <a:t>- Her kan det mekles</a:t>
            </a:r>
          </a:p>
        </p:txBody>
      </p:sp>
      <p:sp>
        <p:nvSpPr>
          <p:cNvPr id="3" name="TekstSylinder 2">
            <a:extLst>
              <a:ext uri="{FF2B5EF4-FFF2-40B4-BE49-F238E27FC236}">
                <a16:creationId xmlns:a16="http://schemas.microsoft.com/office/drawing/2014/main" id="{2E7D8E14-058C-A626-A26E-20AD450DBDB6}"/>
              </a:ext>
            </a:extLst>
          </p:cNvPr>
          <p:cNvSpPr txBox="1"/>
          <p:nvPr/>
        </p:nvSpPr>
        <p:spPr>
          <a:xfrm>
            <a:off x="432000" y="1470490"/>
            <a:ext cx="9380585" cy="646331"/>
          </a:xfrm>
          <a:prstGeom prst="rect">
            <a:avLst/>
          </a:prstGeom>
          <a:noFill/>
        </p:spPr>
        <p:txBody>
          <a:bodyPr wrap="square" rtlCol="0">
            <a:spAutoFit/>
          </a:bodyPr>
          <a:lstStyle/>
          <a:p>
            <a:r>
              <a:rPr lang="nb-NO" dirty="0"/>
              <a:t>Den første viktige skillelinjen på konflikttrappen går mellom grønn og gul fase. Dette er et avgjørende tidspunkt. Det er nå leder kan gjøre en forskjell og trappe ned konflikten. </a:t>
            </a:r>
          </a:p>
        </p:txBody>
      </p:sp>
      <p:sp>
        <p:nvSpPr>
          <p:cNvPr id="4" name="TekstSylinder 3">
            <a:extLst>
              <a:ext uri="{FF2B5EF4-FFF2-40B4-BE49-F238E27FC236}">
                <a16:creationId xmlns:a16="http://schemas.microsoft.com/office/drawing/2014/main" id="{1B578689-F95A-246B-8A47-71A27E98C80B}"/>
              </a:ext>
            </a:extLst>
          </p:cNvPr>
          <p:cNvSpPr txBox="1"/>
          <p:nvPr/>
        </p:nvSpPr>
        <p:spPr>
          <a:xfrm>
            <a:off x="492617" y="2393142"/>
            <a:ext cx="11533235" cy="4062651"/>
          </a:xfrm>
          <a:prstGeom prst="rect">
            <a:avLst/>
          </a:prstGeom>
          <a:noFill/>
        </p:spPr>
        <p:txBody>
          <a:bodyPr wrap="square" rtlCol="0">
            <a:spAutoFit/>
          </a:bodyPr>
          <a:lstStyle/>
          <a:p>
            <a:r>
              <a:rPr lang="nb-NO" b="1" dirty="0"/>
              <a:t>De neste tre trinnene i trappen handler om personvinkling</a:t>
            </a:r>
          </a:p>
          <a:p>
            <a:endParaRPr lang="nb-NO" dirty="0"/>
          </a:p>
          <a:p>
            <a:r>
              <a:rPr lang="nb-NO" b="1" dirty="0"/>
              <a:t>Personifisering – «det er den andres skyld»</a:t>
            </a:r>
          </a:p>
          <a:p>
            <a:r>
              <a:rPr lang="nb-NO" sz="1600" dirty="0"/>
              <a:t>Partene begynner å se den andre i et negativt lys. De går etter mannen i stedet for ballen. Nå begynner konflikten å bli skadelig</a:t>
            </a:r>
          </a:p>
          <a:p>
            <a:endParaRPr lang="nb-NO" dirty="0"/>
          </a:p>
          <a:p>
            <a:r>
              <a:rPr lang="nb-NO" b="1" dirty="0"/>
              <a:t>Problemet vokser – «noe er feil med den andre»</a:t>
            </a:r>
          </a:p>
          <a:p>
            <a:r>
              <a:rPr lang="nb-NO" sz="1600" dirty="0"/>
              <a:t>På dette trinnet trekker partene inn tidligere episoder. Konflikten blir mer detaljert og følelsesladd.</a:t>
            </a:r>
          </a:p>
          <a:p>
            <a:endParaRPr lang="nb-NO" dirty="0"/>
          </a:p>
          <a:p>
            <a:r>
              <a:rPr lang="nb-NO" b="1" dirty="0"/>
              <a:t>Samtale reduseres – «det nytter ikke uansett»</a:t>
            </a:r>
          </a:p>
          <a:p>
            <a:r>
              <a:rPr lang="nb-NO" sz="1600" dirty="0"/>
              <a:t>Det opprinnelige problemet og hvordan det hele begynt, kommer i skyggen. Negative tanker om den andre gjør partene sneversynte. De har problemer med å lytte til hverandre og unngår å snakke sammen. I stedet kommuniserer de ved hjelp av handlinger og kroppsspråk </a:t>
            </a:r>
          </a:p>
          <a:p>
            <a:endParaRPr lang="nb-NO" dirty="0"/>
          </a:p>
          <a:p>
            <a:r>
              <a:rPr lang="nb-NO" b="1" dirty="0"/>
              <a:t>Siste mulighet for mekling!</a:t>
            </a:r>
          </a:p>
          <a:p>
            <a:r>
              <a:rPr lang="nb-NO" sz="1600" dirty="0"/>
              <a:t>Hvis konflikten trappes ytterligere opp, kan det skje stor skade i relasjonen mellom partene. De kan få problemer med å gjenopprette et godt arbeidsfellesskap. Arbeidsmiljøet tappes for energi</a:t>
            </a:r>
          </a:p>
        </p:txBody>
      </p:sp>
    </p:spTree>
    <p:extLst>
      <p:ext uri="{BB962C8B-B14F-4D97-AF65-F5344CB8AC3E}">
        <p14:creationId xmlns:p14="http://schemas.microsoft.com/office/powerpoint/2010/main" val="1864337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6867924DF19364488B4A4633EDA6A38" ma:contentTypeVersion="20" ma:contentTypeDescription="Opprett et nytt dokument." ma:contentTypeScope="" ma:versionID="379ea6286f829d9f41a1938d50b61152">
  <xsd:schema xmlns:xsd="http://www.w3.org/2001/XMLSchema" xmlns:xs="http://www.w3.org/2001/XMLSchema" xmlns:p="http://schemas.microsoft.com/office/2006/metadata/properties" xmlns:ns2="1e851935-051c-46bd-83d5-a3eeb13d64b7" xmlns:ns3="11a53c2b-0a67-46c8-8599-db50b8bc4dd2" targetNamespace="http://schemas.microsoft.com/office/2006/metadata/properties" ma:root="true" ma:fieldsID="4bd465f77ecb1b439ba01d78b3a2b278" ns2:_="" ns3:_="">
    <xsd:import namespace="1e851935-051c-46bd-83d5-a3eeb13d64b7"/>
    <xsd:import namespace="11a53c2b-0a67-46c8-8599-db50b8bc4dd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TaxCatchAll" minOccurs="0"/>
                <xsd:element ref="ns2:lcf76f155ced4ddcb4097134ff3c332f" minOccurs="0"/>
                <xsd:element ref="ns2:MediaServiceOCR"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851935-051c-46bd-83d5-a3eeb13d64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Bildemerkelapper" ma:readOnly="false" ma:fieldId="{5cf76f15-5ced-4ddc-b409-7134ff3c332f}" ma:taxonomyMulti="true" ma:sspId="efae82e0-3d24-405e-bfc4-7a0718f12bf6"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a53c2b-0a67-46c8-8599-db50b8bc4dd2"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18" nillable="true" ma:displayName="Taxonomy Catch All Column" ma:hidden="true" ma:list="{fab0edf0-01e8-4f98-8264-35ffcd4892dd}" ma:internalName="TaxCatchAll" ma:showField="CatchAllData" ma:web="11a53c2b-0a67-46c8-8599-db50b8bc4d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5C199E-878D-43A3-8295-328F17FD9B7C}"/>
</file>

<file path=customXml/itemProps2.xml><?xml version="1.0" encoding="utf-8"?>
<ds:datastoreItem xmlns:ds="http://schemas.openxmlformats.org/officeDocument/2006/customXml" ds:itemID="{EBE3BBDF-4B94-4C50-8913-B43D91A7E117}"/>
</file>

<file path=docProps/app.xml><?xml version="1.0" encoding="utf-8"?>
<Properties xmlns="http://schemas.openxmlformats.org/officeDocument/2006/extended-properties" xmlns:vt="http://schemas.openxmlformats.org/officeDocument/2006/docPropsVTypes">
  <TotalTime>24840</TotalTime>
  <Words>4972</Words>
  <Application>Microsoft Office PowerPoint</Application>
  <PresentationFormat>Widescreen</PresentationFormat>
  <Paragraphs>509</Paragraphs>
  <Slides>37</Slides>
  <Notes>27</Notes>
  <HiddenSlides>0</HiddenSlides>
  <MMClips>0</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37</vt:i4>
      </vt:variant>
    </vt:vector>
  </HeadingPairs>
  <TitlesOfParts>
    <vt:vector size="46" baseType="lpstr">
      <vt:lpstr>Arial</vt:lpstr>
      <vt:lpstr>Arial</vt:lpstr>
      <vt:lpstr>Calibri</vt:lpstr>
      <vt:lpstr>Calibri Light</vt:lpstr>
      <vt:lpstr>inherit</vt:lpstr>
      <vt:lpstr>Roboto</vt:lpstr>
      <vt:lpstr>Söhne</vt:lpstr>
      <vt:lpstr>Times New Roman</vt:lpstr>
      <vt:lpstr>Office-tema</vt:lpstr>
      <vt:lpstr>Konflikthåndtering</vt:lpstr>
      <vt:lpstr>Agenda</vt:lpstr>
      <vt:lpstr>PowerPoint-presentasjon</vt:lpstr>
      <vt:lpstr>Hva er en konflikt?</vt:lpstr>
      <vt:lpstr>Fire typer konflikter</vt:lpstr>
      <vt:lpstr>Planlegg – også for konflikt</vt:lpstr>
      <vt:lpstr>Hvordan utvikler en konflikt seg?</vt:lpstr>
      <vt:lpstr>Grønn konflikt – vekt på saken</vt:lpstr>
      <vt:lpstr>Fra grønn til gul konflikt</vt:lpstr>
      <vt:lpstr>Rød konflikt – innstilt på krig</vt:lpstr>
      <vt:lpstr>Kort oppsummert</vt:lpstr>
      <vt:lpstr>Kommunikasjon</vt:lpstr>
      <vt:lpstr>Kommunikasjon</vt:lpstr>
      <vt:lpstr>Kommunikasjon</vt:lpstr>
      <vt:lpstr>Aktiv lytting</vt:lpstr>
      <vt:lpstr>Aktiv lytting</vt:lpstr>
      <vt:lpstr>Aktiv lytting</vt:lpstr>
      <vt:lpstr>Johari-vinduet</vt:lpstr>
      <vt:lpstr>Bruk av «Jeg-budskap»</vt:lpstr>
      <vt:lpstr>Kort innføring i IVK – Ikke-voldelig kommunikasjon</vt:lpstr>
      <vt:lpstr>Grunnprinsipper for IVK</vt:lpstr>
      <vt:lpstr>Kraften i åpen og ærlig dialog</vt:lpstr>
      <vt:lpstr>Håndtering</vt:lpstr>
      <vt:lpstr>Gjenkjenning av konflikter</vt:lpstr>
      <vt:lpstr>Problemløsningsstrategier</vt:lpstr>
      <vt:lpstr>Teknikker for å fremme problemløsning</vt:lpstr>
      <vt:lpstr>Finn felles grunn</vt:lpstr>
      <vt:lpstr>Veien videre</vt:lpstr>
      <vt:lpstr>Veien videre</vt:lpstr>
      <vt:lpstr>Opprettelse av oppfølgingsplan</vt:lpstr>
      <vt:lpstr>Varighet av oppfølging</vt:lpstr>
      <vt:lpstr>Kommunikasjon etter konflikten</vt:lpstr>
      <vt:lpstr>Læring og vekst</vt:lpstr>
      <vt:lpstr>Vedlikehold av relasjoner</vt:lpstr>
      <vt:lpstr>Avslutning</vt:lpstr>
      <vt:lpstr>Kort sagt</vt:lpstr>
      <vt:lpstr>Tusen takk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Ny i styret</dc:title>
  <dc:creator>Ida Fagerland</dc:creator>
  <cp:lastModifiedBy>Ida Barstad Fagerland</cp:lastModifiedBy>
  <cp:revision>3</cp:revision>
  <dcterms:created xsi:type="dcterms:W3CDTF">2023-11-01T14:22:42Z</dcterms:created>
  <dcterms:modified xsi:type="dcterms:W3CDTF">2024-04-19T08:15:05Z</dcterms:modified>
</cp:coreProperties>
</file>